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3" r:id="rId2"/>
    <p:sldMasterId id="2147483710" r:id="rId3"/>
  </p:sldMasterIdLst>
  <p:notesMasterIdLst>
    <p:notesMasterId r:id="rId14"/>
  </p:notesMasterIdLst>
  <p:handoutMasterIdLst>
    <p:handoutMasterId r:id="rId15"/>
  </p:handoutMasterIdLst>
  <p:sldIdLst>
    <p:sldId id="286" r:id="rId4"/>
    <p:sldId id="331" r:id="rId5"/>
    <p:sldId id="320" r:id="rId6"/>
    <p:sldId id="321" r:id="rId7"/>
    <p:sldId id="322" r:id="rId8"/>
    <p:sldId id="324" r:id="rId9"/>
    <p:sldId id="327" r:id="rId10"/>
    <p:sldId id="328" r:id="rId11"/>
    <p:sldId id="329" r:id="rId12"/>
    <p:sldId id="330" r:id="rId13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209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22396B-D2A7-4CA7-8B83-3B5F65EA7E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CCDF3E-266B-4321-B89B-B1BE300A1205}">
      <dgm:prSet phldrT="[Text]"/>
      <dgm:spPr/>
      <dgm:t>
        <a:bodyPr/>
        <a:lstStyle/>
        <a:p>
          <a:r>
            <a:rPr lang="en-US" dirty="0" smtClean="0"/>
            <a:t>Month 1</a:t>
          </a:r>
          <a:endParaRPr lang="en-US" dirty="0"/>
        </a:p>
      </dgm:t>
    </dgm:pt>
    <dgm:pt modelId="{B705FC5A-08E9-4DD0-A3C5-BF73C12269AC}" type="parTrans" cxnId="{2E895BD5-9F36-405D-8538-8BDF5DA73112}">
      <dgm:prSet/>
      <dgm:spPr/>
      <dgm:t>
        <a:bodyPr/>
        <a:lstStyle/>
        <a:p>
          <a:endParaRPr lang="en-US"/>
        </a:p>
      </dgm:t>
    </dgm:pt>
    <dgm:pt modelId="{E46DDE4F-E40F-497E-98FC-81DA2DEB2B22}" type="sibTrans" cxnId="{2E895BD5-9F36-405D-8538-8BDF5DA73112}">
      <dgm:prSet/>
      <dgm:spPr/>
      <dgm:t>
        <a:bodyPr/>
        <a:lstStyle/>
        <a:p>
          <a:endParaRPr lang="en-US"/>
        </a:p>
      </dgm:t>
    </dgm:pt>
    <dgm:pt modelId="{A9B353B1-08AB-4020-B890-9BA630B4B3EF}">
      <dgm:prSet phldrT="[Text]"/>
      <dgm:spPr/>
      <dgm:t>
        <a:bodyPr/>
        <a:lstStyle/>
        <a:p>
          <a:r>
            <a:rPr lang="en-US" dirty="0" smtClean="0"/>
            <a:t>Campaign to register and attend New Member Orientation</a:t>
          </a:r>
          <a:endParaRPr lang="en-US" dirty="0"/>
        </a:p>
      </dgm:t>
    </dgm:pt>
    <dgm:pt modelId="{3D15389C-D6F1-4EB4-8DE1-D529FBCE2777}" type="parTrans" cxnId="{CDA5F2DD-EDA7-4B98-876A-C56BBBE3BC78}">
      <dgm:prSet/>
      <dgm:spPr/>
      <dgm:t>
        <a:bodyPr/>
        <a:lstStyle/>
        <a:p>
          <a:endParaRPr lang="en-US"/>
        </a:p>
      </dgm:t>
    </dgm:pt>
    <dgm:pt modelId="{D93C7543-E30E-4BE3-9A41-DD505DFF01C3}" type="sibTrans" cxnId="{CDA5F2DD-EDA7-4B98-876A-C56BBBE3BC78}">
      <dgm:prSet/>
      <dgm:spPr/>
      <dgm:t>
        <a:bodyPr/>
        <a:lstStyle/>
        <a:p>
          <a:endParaRPr lang="en-US"/>
        </a:p>
      </dgm:t>
    </dgm:pt>
    <dgm:pt modelId="{7A2B5F1D-49D0-45FC-8A2B-C58DDC7784D2}">
      <dgm:prSet phldrT="[Text]"/>
      <dgm:spPr/>
      <dgm:t>
        <a:bodyPr/>
        <a:lstStyle/>
        <a:p>
          <a:r>
            <a:rPr lang="en-US" dirty="0" smtClean="0"/>
            <a:t>Month 2</a:t>
          </a:r>
          <a:endParaRPr lang="en-US" dirty="0"/>
        </a:p>
      </dgm:t>
    </dgm:pt>
    <dgm:pt modelId="{5775C329-64FE-4442-ACF2-3A268B2EACD4}" type="parTrans" cxnId="{83D220BE-8A71-4994-8093-4C1A9335F4E6}">
      <dgm:prSet/>
      <dgm:spPr/>
      <dgm:t>
        <a:bodyPr/>
        <a:lstStyle/>
        <a:p>
          <a:endParaRPr lang="en-US"/>
        </a:p>
      </dgm:t>
    </dgm:pt>
    <dgm:pt modelId="{CE9FF353-AD16-46CF-9F11-A2145B228DC4}" type="sibTrans" cxnId="{83D220BE-8A71-4994-8093-4C1A9335F4E6}">
      <dgm:prSet/>
      <dgm:spPr/>
      <dgm:t>
        <a:bodyPr/>
        <a:lstStyle/>
        <a:p>
          <a:endParaRPr lang="en-US"/>
        </a:p>
      </dgm:t>
    </dgm:pt>
    <dgm:pt modelId="{44676AF4-9071-41F9-984B-1DCD082ECD6E}">
      <dgm:prSet phldrT="[Text]"/>
      <dgm:spPr/>
      <dgm:t>
        <a:bodyPr/>
        <a:lstStyle/>
        <a:p>
          <a:r>
            <a:rPr lang="en-US" dirty="0" smtClean="0"/>
            <a:t>Month 4</a:t>
          </a:r>
          <a:endParaRPr lang="en-US" dirty="0"/>
        </a:p>
      </dgm:t>
    </dgm:pt>
    <dgm:pt modelId="{82B7A5C4-C475-40E3-875F-9D946805C49E}" type="parTrans" cxnId="{7E1095CA-67EE-445C-98D3-B01BEB6173BA}">
      <dgm:prSet/>
      <dgm:spPr/>
      <dgm:t>
        <a:bodyPr/>
        <a:lstStyle/>
        <a:p>
          <a:endParaRPr lang="en-US"/>
        </a:p>
      </dgm:t>
    </dgm:pt>
    <dgm:pt modelId="{FED91764-AB24-432E-AA78-9D17CF5FCCAD}" type="sibTrans" cxnId="{7E1095CA-67EE-445C-98D3-B01BEB6173BA}">
      <dgm:prSet/>
      <dgm:spPr/>
      <dgm:t>
        <a:bodyPr/>
        <a:lstStyle/>
        <a:p>
          <a:endParaRPr lang="en-US"/>
        </a:p>
      </dgm:t>
    </dgm:pt>
    <dgm:pt modelId="{54B1176C-3018-4E4F-BC86-9F3B94420C1A}">
      <dgm:prSet phldrT="[Text]"/>
      <dgm:spPr/>
      <dgm:t>
        <a:bodyPr/>
        <a:lstStyle/>
        <a:p>
          <a:r>
            <a:rPr lang="en-US" dirty="0" smtClean="0"/>
            <a:t>Month 6</a:t>
          </a:r>
          <a:endParaRPr lang="en-US" dirty="0"/>
        </a:p>
      </dgm:t>
    </dgm:pt>
    <dgm:pt modelId="{A5CC261C-33C5-4891-8846-3F1B5759AA6F}" type="parTrans" cxnId="{95BD45C9-F829-4B64-A5D7-B7C086A145FA}">
      <dgm:prSet/>
      <dgm:spPr/>
      <dgm:t>
        <a:bodyPr/>
        <a:lstStyle/>
        <a:p>
          <a:endParaRPr lang="en-US"/>
        </a:p>
      </dgm:t>
    </dgm:pt>
    <dgm:pt modelId="{677DF611-21E1-42AD-A1DA-CCB01F59330C}" type="sibTrans" cxnId="{95BD45C9-F829-4B64-A5D7-B7C086A145FA}">
      <dgm:prSet/>
      <dgm:spPr/>
      <dgm:t>
        <a:bodyPr/>
        <a:lstStyle/>
        <a:p>
          <a:endParaRPr lang="en-US"/>
        </a:p>
      </dgm:t>
    </dgm:pt>
    <dgm:pt modelId="{398D7864-CFF0-4FC6-AF79-974BA7C0CCB2}">
      <dgm:prSet phldrT="[Text]"/>
      <dgm:spPr/>
      <dgm:t>
        <a:bodyPr/>
        <a:lstStyle/>
        <a:p>
          <a:r>
            <a:rPr lang="en-US" dirty="0" smtClean="0"/>
            <a:t>New Membership Year</a:t>
          </a:r>
          <a:endParaRPr lang="en-US" dirty="0"/>
        </a:p>
      </dgm:t>
    </dgm:pt>
    <dgm:pt modelId="{0AD81D0F-DD7F-4EEB-9A6A-89C4BF8E2CF9}" type="parTrans" cxnId="{8C76DAC8-C0A8-4698-843E-18CE1B27C562}">
      <dgm:prSet/>
      <dgm:spPr/>
      <dgm:t>
        <a:bodyPr/>
        <a:lstStyle/>
        <a:p>
          <a:endParaRPr lang="en-US"/>
        </a:p>
      </dgm:t>
    </dgm:pt>
    <dgm:pt modelId="{30D3F46F-83A7-4241-A5C0-96FC4A90D4BA}" type="sibTrans" cxnId="{8C76DAC8-C0A8-4698-843E-18CE1B27C562}">
      <dgm:prSet/>
      <dgm:spPr/>
      <dgm:t>
        <a:bodyPr/>
        <a:lstStyle/>
        <a:p>
          <a:endParaRPr lang="en-US"/>
        </a:p>
      </dgm:t>
    </dgm:pt>
    <dgm:pt modelId="{7A8F1591-1B4F-4DD1-ACD9-00EA8C00895A}">
      <dgm:prSet phldrT="[Text]"/>
      <dgm:spPr/>
      <dgm:t>
        <a:bodyPr/>
        <a:lstStyle/>
        <a:p>
          <a:endParaRPr lang="en-US" dirty="0"/>
        </a:p>
      </dgm:t>
    </dgm:pt>
    <dgm:pt modelId="{73CFE145-7706-4F82-A3E8-AC35B8E3F1DF}" type="parTrans" cxnId="{9E10572E-A864-40D1-8D61-05B893C2EF91}">
      <dgm:prSet/>
      <dgm:spPr/>
      <dgm:t>
        <a:bodyPr/>
        <a:lstStyle/>
        <a:p>
          <a:endParaRPr lang="en-US"/>
        </a:p>
      </dgm:t>
    </dgm:pt>
    <dgm:pt modelId="{068C6006-B935-43A3-88D8-9E98E81F0D26}" type="sibTrans" cxnId="{9E10572E-A864-40D1-8D61-05B893C2EF91}">
      <dgm:prSet/>
      <dgm:spPr/>
      <dgm:t>
        <a:bodyPr/>
        <a:lstStyle/>
        <a:p>
          <a:endParaRPr lang="en-US"/>
        </a:p>
      </dgm:t>
    </dgm:pt>
    <dgm:pt modelId="{3F0AA7B5-2072-4DBD-AC61-ECC406ED4787}">
      <dgm:prSet/>
      <dgm:spPr/>
      <dgm:t>
        <a:bodyPr/>
        <a:lstStyle/>
        <a:p>
          <a:r>
            <a:rPr lang="en-US" dirty="0" smtClean="0"/>
            <a:t>Thank You postcard to all new members</a:t>
          </a:r>
          <a:endParaRPr lang="en-US" dirty="0"/>
        </a:p>
      </dgm:t>
    </dgm:pt>
    <dgm:pt modelId="{141A152D-F5C0-4E7C-9BCB-D7CA50F89BB9}" type="parTrans" cxnId="{859ACC3C-56D1-46D4-9107-6EEF89051C23}">
      <dgm:prSet/>
      <dgm:spPr/>
      <dgm:t>
        <a:bodyPr/>
        <a:lstStyle/>
        <a:p>
          <a:endParaRPr lang="en-US"/>
        </a:p>
      </dgm:t>
    </dgm:pt>
    <dgm:pt modelId="{550D82E8-C04F-46D2-B2B8-9CE6D7045CD5}" type="sibTrans" cxnId="{859ACC3C-56D1-46D4-9107-6EEF89051C23}">
      <dgm:prSet/>
      <dgm:spPr/>
      <dgm:t>
        <a:bodyPr/>
        <a:lstStyle/>
        <a:p>
          <a:endParaRPr lang="en-US"/>
        </a:p>
      </dgm:t>
    </dgm:pt>
    <dgm:pt modelId="{F6BA3A31-4A3B-4AE5-AC2F-92AEFC8228DE}">
      <dgm:prSet/>
      <dgm:spPr/>
      <dgm:t>
        <a:bodyPr/>
        <a:lstStyle/>
        <a:p>
          <a:r>
            <a:rPr lang="en-US" dirty="0" smtClean="0"/>
            <a:t>Identify members that didn’t log into myIEEE or their IEEE Account</a:t>
          </a:r>
          <a:endParaRPr lang="en-US" dirty="0"/>
        </a:p>
      </dgm:t>
    </dgm:pt>
    <dgm:pt modelId="{1234F4E3-F828-4FA5-8110-205389998E6F}" type="parTrans" cxnId="{867370D6-65D0-417B-9A22-285A61DE8F54}">
      <dgm:prSet/>
      <dgm:spPr/>
      <dgm:t>
        <a:bodyPr/>
        <a:lstStyle/>
        <a:p>
          <a:endParaRPr lang="en-US"/>
        </a:p>
      </dgm:t>
    </dgm:pt>
    <dgm:pt modelId="{6971B43B-CAFB-48C7-8AB5-D22BD160A11C}" type="sibTrans" cxnId="{867370D6-65D0-417B-9A22-285A61DE8F54}">
      <dgm:prSet/>
      <dgm:spPr/>
      <dgm:t>
        <a:bodyPr/>
        <a:lstStyle/>
        <a:p>
          <a:endParaRPr lang="en-US"/>
        </a:p>
      </dgm:t>
    </dgm:pt>
    <dgm:pt modelId="{67391A32-544A-4FE7-90E2-E0C0713BA053}">
      <dgm:prSet/>
      <dgm:spPr/>
      <dgm:t>
        <a:bodyPr/>
        <a:lstStyle/>
        <a:p>
          <a:r>
            <a:rPr lang="en-US" dirty="0" smtClean="0"/>
            <a:t>Mailing with gift</a:t>
          </a:r>
          <a:endParaRPr lang="en-US" dirty="0"/>
        </a:p>
      </dgm:t>
    </dgm:pt>
    <dgm:pt modelId="{F4EDDBB7-3B31-43A1-BA28-87CB52C41519}" type="parTrans" cxnId="{7AFDA898-99BA-43C7-8B3E-13C11907E9F9}">
      <dgm:prSet/>
      <dgm:spPr/>
      <dgm:t>
        <a:bodyPr/>
        <a:lstStyle/>
        <a:p>
          <a:endParaRPr lang="en-US"/>
        </a:p>
      </dgm:t>
    </dgm:pt>
    <dgm:pt modelId="{CE37BD00-FFA7-4062-A1B5-E6DA34C0342D}" type="sibTrans" cxnId="{7AFDA898-99BA-43C7-8B3E-13C11907E9F9}">
      <dgm:prSet/>
      <dgm:spPr/>
      <dgm:t>
        <a:bodyPr/>
        <a:lstStyle/>
        <a:p>
          <a:endParaRPr lang="en-US"/>
        </a:p>
      </dgm:t>
    </dgm:pt>
    <dgm:pt modelId="{66A7E875-E16C-430D-A729-2376DBEB9C14}">
      <dgm:prSet/>
      <dgm:spPr/>
      <dgm:t>
        <a:bodyPr/>
        <a:lstStyle/>
        <a:p>
          <a:r>
            <a:rPr lang="en-US" dirty="0" smtClean="0"/>
            <a:t>Congrats on 1 yr and reasons to renew communication</a:t>
          </a:r>
          <a:endParaRPr lang="en-US" dirty="0"/>
        </a:p>
      </dgm:t>
    </dgm:pt>
    <dgm:pt modelId="{2E364A55-BDD6-4116-A7CF-9B2C1AD0C2DC}" type="parTrans" cxnId="{13EE431A-FDBE-4E0E-AEB8-3E1795A4A111}">
      <dgm:prSet/>
      <dgm:spPr/>
      <dgm:t>
        <a:bodyPr/>
        <a:lstStyle/>
        <a:p>
          <a:endParaRPr lang="en-US"/>
        </a:p>
      </dgm:t>
    </dgm:pt>
    <dgm:pt modelId="{13A05C7D-52B5-410C-9170-6878ABC0ADB5}" type="sibTrans" cxnId="{13EE431A-FDBE-4E0E-AEB8-3E1795A4A111}">
      <dgm:prSet/>
      <dgm:spPr/>
      <dgm:t>
        <a:bodyPr/>
        <a:lstStyle/>
        <a:p>
          <a:endParaRPr lang="en-US"/>
        </a:p>
      </dgm:t>
    </dgm:pt>
    <dgm:pt modelId="{EDBBCCEA-AFCF-4FA1-9FF7-D7DD08574665}">
      <dgm:prSet/>
      <dgm:spPr/>
      <dgm:t>
        <a:bodyPr/>
        <a:lstStyle/>
        <a:p>
          <a:r>
            <a:rPr lang="en-US" dirty="0" smtClean="0"/>
            <a:t>Satisfaction Survey</a:t>
          </a:r>
          <a:endParaRPr lang="en-US" dirty="0"/>
        </a:p>
      </dgm:t>
    </dgm:pt>
    <dgm:pt modelId="{5A4C6EF6-B0F6-4C11-B800-3A9ECB840DE6}" type="parTrans" cxnId="{97FB18BC-0CA0-45A8-92ED-945A399BA36F}">
      <dgm:prSet/>
      <dgm:spPr/>
      <dgm:t>
        <a:bodyPr/>
        <a:lstStyle/>
        <a:p>
          <a:endParaRPr lang="en-US"/>
        </a:p>
      </dgm:t>
    </dgm:pt>
    <dgm:pt modelId="{FBCC22A2-96EC-43D1-98E4-063E2FFF5000}" type="sibTrans" cxnId="{97FB18BC-0CA0-45A8-92ED-945A399BA36F}">
      <dgm:prSet/>
      <dgm:spPr/>
      <dgm:t>
        <a:bodyPr/>
        <a:lstStyle/>
        <a:p>
          <a:endParaRPr lang="en-US"/>
        </a:p>
      </dgm:t>
    </dgm:pt>
    <dgm:pt modelId="{754961A6-DBFC-4310-A51C-CCD2F038E242}">
      <dgm:prSet phldrT="[Text]"/>
      <dgm:spPr/>
      <dgm:t>
        <a:bodyPr/>
        <a:lstStyle/>
        <a:p>
          <a:r>
            <a:rPr lang="en-US" dirty="0" smtClean="0"/>
            <a:t>Ack Pack (electronic STU/GSM)</a:t>
          </a:r>
          <a:endParaRPr lang="en-US" dirty="0"/>
        </a:p>
      </dgm:t>
    </dgm:pt>
    <dgm:pt modelId="{7837B086-BD57-40CC-B626-1C293B23E6CD}" type="parTrans" cxnId="{EADD1AC2-10EF-48AB-A282-B703AA8BC183}">
      <dgm:prSet/>
      <dgm:spPr/>
      <dgm:t>
        <a:bodyPr/>
        <a:lstStyle/>
        <a:p>
          <a:endParaRPr lang="en-US"/>
        </a:p>
      </dgm:t>
    </dgm:pt>
    <dgm:pt modelId="{5E3FF617-CDF4-493C-9C22-031D02C4B01B}" type="sibTrans" cxnId="{EADD1AC2-10EF-48AB-A282-B703AA8BC183}">
      <dgm:prSet/>
      <dgm:spPr/>
      <dgm:t>
        <a:bodyPr/>
        <a:lstStyle/>
        <a:p>
          <a:endParaRPr lang="en-US"/>
        </a:p>
      </dgm:t>
    </dgm:pt>
    <dgm:pt modelId="{E1FF0045-21A4-469D-A42F-234A75D0A5F7}">
      <dgm:prSet/>
      <dgm:spPr/>
      <dgm:t>
        <a:bodyPr/>
        <a:lstStyle/>
        <a:p>
          <a:r>
            <a:rPr lang="en-US" dirty="0" smtClean="0"/>
            <a:t>MGM</a:t>
          </a:r>
          <a:endParaRPr lang="en-US" dirty="0"/>
        </a:p>
      </dgm:t>
    </dgm:pt>
    <dgm:pt modelId="{4727C644-3229-4FD2-8838-D8D7A704646F}" type="parTrans" cxnId="{447FE8AC-3394-4556-B25F-1DED358307AB}">
      <dgm:prSet/>
      <dgm:spPr/>
      <dgm:t>
        <a:bodyPr/>
        <a:lstStyle/>
        <a:p>
          <a:endParaRPr lang="en-US"/>
        </a:p>
      </dgm:t>
    </dgm:pt>
    <dgm:pt modelId="{755BF09C-498D-498D-95FA-DE03C96E7E04}" type="sibTrans" cxnId="{447FE8AC-3394-4556-B25F-1DED358307AB}">
      <dgm:prSet/>
      <dgm:spPr/>
      <dgm:t>
        <a:bodyPr/>
        <a:lstStyle/>
        <a:p>
          <a:endParaRPr lang="en-US"/>
        </a:p>
      </dgm:t>
    </dgm:pt>
    <dgm:pt modelId="{27AD05BB-EE5B-4F6F-B473-7F4E29CE8EAF}" type="pres">
      <dgm:prSet presAssocID="{2922396B-D2A7-4CA7-8B83-3B5F65EA7E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BD526F-5FB8-48E8-9127-AEB6B721DAED}" type="pres">
      <dgm:prSet presAssocID="{B2CCDF3E-266B-4321-B89B-B1BE300A1205}" presName="composite" presStyleCnt="0"/>
      <dgm:spPr/>
    </dgm:pt>
    <dgm:pt modelId="{9123DFFC-2967-45A8-ABB0-14DF6FA774EC}" type="pres">
      <dgm:prSet presAssocID="{B2CCDF3E-266B-4321-B89B-B1BE300A120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10184-FD24-4CEE-B81D-647A4618FAFF}" type="pres">
      <dgm:prSet presAssocID="{B2CCDF3E-266B-4321-B89B-B1BE300A1205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D2616-7022-4309-8A20-A3A1A77188D8}" type="pres">
      <dgm:prSet presAssocID="{E46DDE4F-E40F-497E-98FC-81DA2DEB2B22}" presName="space" presStyleCnt="0"/>
      <dgm:spPr/>
    </dgm:pt>
    <dgm:pt modelId="{ED3F0A2E-499C-4B7A-BEF9-1F275DC5DDE7}" type="pres">
      <dgm:prSet presAssocID="{7A2B5F1D-49D0-45FC-8A2B-C58DDC7784D2}" presName="composite" presStyleCnt="0"/>
      <dgm:spPr/>
    </dgm:pt>
    <dgm:pt modelId="{CF734649-25B8-4A9F-B723-78197D7525FB}" type="pres">
      <dgm:prSet presAssocID="{7A2B5F1D-49D0-45FC-8A2B-C58DDC7784D2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1A548-A7D3-43DD-8E6C-E43EDD95BAFD}" type="pres">
      <dgm:prSet presAssocID="{7A2B5F1D-49D0-45FC-8A2B-C58DDC7784D2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90087-918E-4AF9-828E-4D6894E39FAF}" type="pres">
      <dgm:prSet presAssocID="{CE9FF353-AD16-46CF-9F11-A2145B228DC4}" presName="space" presStyleCnt="0"/>
      <dgm:spPr/>
    </dgm:pt>
    <dgm:pt modelId="{B44A0641-3220-4D5C-B824-D7C65A4C2AEB}" type="pres">
      <dgm:prSet presAssocID="{44676AF4-9071-41F9-984B-1DCD082ECD6E}" presName="composite" presStyleCnt="0"/>
      <dgm:spPr/>
    </dgm:pt>
    <dgm:pt modelId="{243D7645-3412-45B8-A33E-A39B15D3916E}" type="pres">
      <dgm:prSet presAssocID="{44676AF4-9071-41F9-984B-1DCD082ECD6E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FA919-FEB3-49E0-995B-6E0A538CCEB8}" type="pres">
      <dgm:prSet presAssocID="{44676AF4-9071-41F9-984B-1DCD082ECD6E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8E135-2BDF-4C87-98C6-E949B48A5E02}" type="pres">
      <dgm:prSet presAssocID="{FED91764-AB24-432E-AA78-9D17CF5FCCAD}" presName="space" presStyleCnt="0"/>
      <dgm:spPr/>
    </dgm:pt>
    <dgm:pt modelId="{D9A8538D-0E4D-4877-A36D-4ABC869BAB9B}" type="pres">
      <dgm:prSet presAssocID="{54B1176C-3018-4E4F-BC86-9F3B94420C1A}" presName="composite" presStyleCnt="0"/>
      <dgm:spPr/>
    </dgm:pt>
    <dgm:pt modelId="{7F66C06C-D760-4D2C-BD16-84E79477EA12}" type="pres">
      <dgm:prSet presAssocID="{54B1176C-3018-4E4F-BC86-9F3B94420C1A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86D0A-691E-4C7C-ABC3-86DED5854718}" type="pres">
      <dgm:prSet presAssocID="{54B1176C-3018-4E4F-BC86-9F3B94420C1A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A8C7E-7927-4FB6-803B-7BD111A7CCFC}" type="pres">
      <dgm:prSet presAssocID="{677DF611-21E1-42AD-A1DA-CCB01F59330C}" presName="space" presStyleCnt="0"/>
      <dgm:spPr/>
    </dgm:pt>
    <dgm:pt modelId="{A896379E-140A-454A-B979-C6A41CF15A87}" type="pres">
      <dgm:prSet presAssocID="{398D7864-CFF0-4FC6-AF79-974BA7C0CCB2}" presName="composite" presStyleCnt="0"/>
      <dgm:spPr/>
    </dgm:pt>
    <dgm:pt modelId="{E08EF3CB-86EA-4278-80F1-5DCB278E0A8C}" type="pres">
      <dgm:prSet presAssocID="{398D7864-CFF0-4FC6-AF79-974BA7C0CCB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BEFFD-1A71-430B-BE17-940285AAF73F}" type="pres">
      <dgm:prSet presAssocID="{398D7864-CFF0-4FC6-AF79-974BA7C0CCB2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1CE37D-B3BA-4188-9847-DE496B391B4C}" type="presOf" srcId="{E1FF0045-21A4-469D-A42F-234A75D0A5F7}" destId="{DA586D0A-691E-4C7C-ABC3-86DED5854718}" srcOrd="0" destOrd="1" presId="urn:microsoft.com/office/officeart/2005/8/layout/hList1"/>
    <dgm:cxn modelId="{9E10572E-A864-40D1-8D61-05B893C2EF91}" srcId="{B2CCDF3E-266B-4321-B89B-B1BE300A1205}" destId="{7A8F1591-1B4F-4DD1-ACD9-00EA8C00895A}" srcOrd="2" destOrd="0" parTransId="{73CFE145-7706-4F82-A3E8-AC35B8E3F1DF}" sibTransId="{068C6006-B935-43A3-88D8-9E98E81F0D26}"/>
    <dgm:cxn modelId="{CDA5F2DD-EDA7-4B98-876A-C56BBBE3BC78}" srcId="{B2CCDF3E-266B-4321-B89B-B1BE300A1205}" destId="{A9B353B1-08AB-4020-B890-9BA630B4B3EF}" srcOrd="0" destOrd="0" parTransId="{3D15389C-D6F1-4EB4-8DE1-D529FBCE2777}" sibTransId="{D93C7543-E30E-4BE3-9A41-DD505DFF01C3}"/>
    <dgm:cxn modelId="{0919866E-EBC3-42E9-8A77-18F90A7E1609}" type="presOf" srcId="{66A7E875-E16C-430D-A729-2376DBEB9C14}" destId="{FFBBEFFD-1A71-430B-BE17-940285AAF73F}" srcOrd="0" destOrd="0" presId="urn:microsoft.com/office/officeart/2005/8/layout/hList1"/>
    <dgm:cxn modelId="{F94B8D0C-3175-4C02-9E06-47BFD9876165}" type="presOf" srcId="{54B1176C-3018-4E4F-BC86-9F3B94420C1A}" destId="{7F66C06C-D760-4D2C-BD16-84E79477EA12}" srcOrd="0" destOrd="0" presId="urn:microsoft.com/office/officeart/2005/8/layout/hList1"/>
    <dgm:cxn modelId="{97FB18BC-0CA0-45A8-92ED-945A399BA36F}" srcId="{398D7864-CFF0-4FC6-AF79-974BA7C0CCB2}" destId="{EDBBCCEA-AFCF-4FA1-9FF7-D7DD08574665}" srcOrd="1" destOrd="0" parTransId="{5A4C6EF6-B0F6-4C11-B800-3A9ECB840DE6}" sibTransId="{FBCC22A2-96EC-43D1-98E4-063E2FFF5000}"/>
    <dgm:cxn modelId="{867370D6-65D0-417B-9A22-285A61DE8F54}" srcId="{44676AF4-9071-41F9-984B-1DCD082ECD6E}" destId="{F6BA3A31-4A3B-4AE5-AC2F-92AEFC8228DE}" srcOrd="0" destOrd="0" parTransId="{1234F4E3-F828-4FA5-8110-205389998E6F}" sibTransId="{6971B43B-CAFB-48C7-8AB5-D22BD160A11C}"/>
    <dgm:cxn modelId="{8C76DAC8-C0A8-4698-843E-18CE1B27C562}" srcId="{2922396B-D2A7-4CA7-8B83-3B5F65EA7EE7}" destId="{398D7864-CFF0-4FC6-AF79-974BA7C0CCB2}" srcOrd="4" destOrd="0" parTransId="{0AD81D0F-DD7F-4EEB-9A6A-89C4BF8E2CF9}" sibTransId="{30D3F46F-83A7-4241-A5C0-96FC4A90D4BA}"/>
    <dgm:cxn modelId="{7AFDA898-99BA-43C7-8B3E-13C11907E9F9}" srcId="{54B1176C-3018-4E4F-BC86-9F3B94420C1A}" destId="{67391A32-544A-4FE7-90E2-E0C0713BA053}" srcOrd="0" destOrd="0" parTransId="{F4EDDBB7-3B31-43A1-BA28-87CB52C41519}" sibTransId="{CE37BD00-FFA7-4062-A1B5-E6DA34C0342D}"/>
    <dgm:cxn modelId="{9099498C-3466-4DF4-A3E8-C65EB43E7197}" type="presOf" srcId="{B2CCDF3E-266B-4321-B89B-B1BE300A1205}" destId="{9123DFFC-2967-45A8-ABB0-14DF6FA774EC}" srcOrd="0" destOrd="0" presId="urn:microsoft.com/office/officeart/2005/8/layout/hList1"/>
    <dgm:cxn modelId="{253546AC-BAB8-4EBD-847B-6818D6635366}" type="presOf" srcId="{7A8F1591-1B4F-4DD1-ACD9-00EA8C00895A}" destId="{88610184-FD24-4CEE-B81D-647A4618FAFF}" srcOrd="0" destOrd="2" presId="urn:microsoft.com/office/officeart/2005/8/layout/hList1"/>
    <dgm:cxn modelId="{45A6244F-428B-46BD-AA17-F9E4B4F0D40D}" type="presOf" srcId="{F6BA3A31-4A3B-4AE5-AC2F-92AEFC8228DE}" destId="{E85FA919-FEB3-49E0-995B-6E0A538CCEB8}" srcOrd="0" destOrd="0" presId="urn:microsoft.com/office/officeart/2005/8/layout/hList1"/>
    <dgm:cxn modelId="{95BD45C9-F829-4B64-A5D7-B7C086A145FA}" srcId="{2922396B-D2A7-4CA7-8B83-3B5F65EA7EE7}" destId="{54B1176C-3018-4E4F-BC86-9F3B94420C1A}" srcOrd="3" destOrd="0" parTransId="{A5CC261C-33C5-4891-8846-3F1B5759AA6F}" sibTransId="{677DF611-21E1-42AD-A1DA-CCB01F59330C}"/>
    <dgm:cxn modelId="{9DF31D5A-013D-4647-80F5-2AF2028F5374}" type="presOf" srcId="{44676AF4-9071-41F9-984B-1DCD082ECD6E}" destId="{243D7645-3412-45B8-A33E-A39B15D3916E}" srcOrd="0" destOrd="0" presId="urn:microsoft.com/office/officeart/2005/8/layout/hList1"/>
    <dgm:cxn modelId="{2D9FF02A-28F5-481C-9A57-CAD46D9FCA44}" type="presOf" srcId="{398D7864-CFF0-4FC6-AF79-974BA7C0CCB2}" destId="{E08EF3CB-86EA-4278-80F1-5DCB278E0A8C}" srcOrd="0" destOrd="0" presId="urn:microsoft.com/office/officeart/2005/8/layout/hList1"/>
    <dgm:cxn modelId="{2E895BD5-9F36-405D-8538-8BDF5DA73112}" srcId="{2922396B-D2A7-4CA7-8B83-3B5F65EA7EE7}" destId="{B2CCDF3E-266B-4321-B89B-B1BE300A1205}" srcOrd="0" destOrd="0" parTransId="{B705FC5A-08E9-4DD0-A3C5-BF73C12269AC}" sibTransId="{E46DDE4F-E40F-497E-98FC-81DA2DEB2B22}"/>
    <dgm:cxn modelId="{482D2371-37BB-44A8-80F8-4901DD74FCB7}" type="presOf" srcId="{67391A32-544A-4FE7-90E2-E0C0713BA053}" destId="{DA586D0A-691E-4C7C-ABC3-86DED5854718}" srcOrd="0" destOrd="0" presId="urn:microsoft.com/office/officeart/2005/8/layout/hList1"/>
    <dgm:cxn modelId="{13EE431A-FDBE-4E0E-AEB8-3E1795A4A111}" srcId="{398D7864-CFF0-4FC6-AF79-974BA7C0CCB2}" destId="{66A7E875-E16C-430D-A729-2376DBEB9C14}" srcOrd="0" destOrd="0" parTransId="{2E364A55-BDD6-4116-A7CF-9B2C1AD0C2DC}" sibTransId="{13A05C7D-52B5-410C-9170-6878ABC0ADB5}"/>
    <dgm:cxn modelId="{859ACC3C-56D1-46D4-9107-6EEF89051C23}" srcId="{7A2B5F1D-49D0-45FC-8A2B-C58DDC7784D2}" destId="{3F0AA7B5-2072-4DBD-AC61-ECC406ED4787}" srcOrd="0" destOrd="0" parTransId="{141A152D-F5C0-4E7C-9BCB-D7CA50F89BB9}" sibTransId="{550D82E8-C04F-46D2-B2B8-9CE6D7045CD5}"/>
    <dgm:cxn modelId="{E864AB58-E648-490F-A50A-13AC1E20DB96}" type="presOf" srcId="{754961A6-DBFC-4310-A51C-CCD2F038E242}" destId="{88610184-FD24-4CEE-B81D-647A4618FAFF}" srcOrd="0" destOrd="1" presId="urn:microsoft.com/office/officeart/2005/8/layout/hList1"/>
    <dgm:cxn modelId="{7E1095CA-67EE-445C-98D3-B01BEB6173BA}" srcId="{2922396B-D2A7-4CA7-8B83-3B5F65EA7EE7}" destId="{44676AF4-9071-41F9-984B-1DCD082ECD6E}" srcOrd="2" destOrd="0" parTransId="{82B7A5C4-C475-40E3-875F-9D946805C49E}" sibTransId="{FED91764-AB24-432E-AA78-9D17CF5FCCAD}"/>
    <dgm:cxn modelId="{19F66CF8-0B3E-4804-A652-6786F4AD381E}" type="presOf" srcId="{EDBBCCEA-AFCF-4FA1-9FF7-D7DD08574665}" destId="{FFBBEFFD-1A71-430B-BE17-940285AAF73F}" srcOrd="0" destOrd="1" presId="urn:microsoft.com/office/officeart/2005/8/layout/hList1"/>
    <dgm:cxn modelId="{6CBFB349-3895-4B23-99B5-D744A5990319}" type="presOf" srcId="{2922396B-D2A7-4CA7-8B83-3B5F65EA7EE7}" destId="{27AD05BB-EE5B-4F6F-B473-7F4E29CE8EAF}" srcOrd="0" destOrd="0" presId="urn:microsoft.com/office/officeart/2005/8/layout/hList1"/>
    <dgm:cxn modelId="{699FFB10-56F2-447B-8E85-9DCA03C21A9A}" type="presOf" srcId="{3F0AA7B5-2072-4DBD-AC61-ECC406ED4787}" destId="{DB91A548-A7D3-43DD-8E6C-E43EDD95BAFD}" srcOrd="0" destOrd="0" presId="urn:microsoft.com/office/officeart/2005/8/layout/hList1"/>
    <dgm:cxn modelId="{C4E6B179-42D0-4B57-AA8E-156E8BDAB77F}" type="presOf" srcId="{A9B353B1-08AB-4020-B890-9BA630B4B3EF}" destId="{88610184-FD24-4CEE-B81D-647A4618FAFF}" srcOrd="0" destOrd="0" presId="urn:microsoft.com/office/officeart/2005/8/layout/hList1"/>
    <dgm:cxn modelId="{109DF64F-8CDC-4BCF-BF48-256EAB84EBC8}" type="presOf" srcId="{7A2B5F1D-49D0-45FC-8A2B-C58DDC7784D2}" destId="{CF734649-25B8-4A9F-B723-78197D7525FB}" srcOrd="0" destOrd="0" presId="urn:microsoft.com/office/officeart/2005/8/layout/hList1"/>
    <dgm:cxn modelId="{447FE8AC-3394-4556-B25F-1DED358307AB}" srcId="{54B1176C-3018-4E4F-BC86-9F3B94420C1A}" destId="{E1FF0045-21A4-469D-A42F-234A75D0A5F7}" srcOrd="1" destOrd="0" parTransId="{4727C644-3229-4FD2-8838-D8D7A704646F}" sibTransId="{755BF09C-498D-498D-95FA-DE03C96E7E04}"/>
    <dgm:cxn modelId="{83D220BE-8A71-4994-8093-4C1A9335F4E6}" srcId="{2922396B-D2A7-4CA7-8B83-3B5F65EA7EE7}" destId="{7A2B5F1D-49D0-45FC-8A2B-C58DDC7784D2}" srcOrd="1" destOrd="0" parTransId="{5775C329-64FE-4442-ACF2-3A268B2EACD4}" sibTransId="{CE9FF353-AD16-46CF-9F11-A2145B228DC4}"/>
    <dgm:cxn modelId="{EADD1AC2-10EF-48AB-A282-B703AA8BC183}" srcId="{B2CCDF3E-266B-4321-B89B-B1BE300A1205}" destId="{754961A6-DBFC-4310-A51C-CCD2F038E242}" srcOrd="1" destOrd="0" parTransId="{7837B086-BD57-40CC-B626-1C293B23E6CD}" sibTransId="{5E3FF617-CDF4-493C-9C22-031D02C4B01B}"/>
    <dgm:cxn modelId="{FBCF07E3-0AB2-4D8E-A56B-AB0808576F49}" type="presParOf" srcId="{27AD05BB-EE5B-4F6F-B473-7F4E29CE8EAF}" destId="{15BD526F-5FB8-48E8-9127-AEB6B721DAED}" srcOrd="0" destOrd="0" presId="urn:microsoft.com/office/officeart/2005/8/layout/hList1"/>
    <dgm:cxn modelId="{CFC03E51-59DD-447B-8C06-2ED5241B08A3}" type="presParOf" srcId="{15BD526F-5FB8-48E8-9127-AEB6B721DAED}" destId="{9123DFFC-2967-45A8-ABB0-14DF6FA774EC}" srcOrd="0" destOrd="0" presId="urn:microsoft.com/office/officeart/2005/8/layout/hList1"/>
    <dgm:cxn modelId="{1CD7C740-72B7-4A6F-81AC-EB509CDA7C1E}" type="presParOf" srcId="{15BD526F-5FB8-48E8-9127-AEB6B721DAED}" destId="{88610184-FD24-4CEE-B81D-647A4618FAFF}" srcOrd="1" destOrd="0" presId="urn:microsoft.com/office/officeart/2005/8/layout/hList1"/>
    <dgm:cxn modelId="{A8E77B29-AA81-4789-83E7-582DE522E50A}" type="presParOf" srcId="{27AD05BB-EE5B-4F6F-B473-7F4E29CE8EAF}" destId="{041D2616-7022-4309-8A20-A3A1A77188D8}" srcOrd="1" destOrd="0" presId="urn:microsoft.com/office/officeart/2005/8/layout/hList1"/>
    <dgm:cxn modelId="{5973F432-69CB-41A2-8C89-A15B6A8D24E9}" type="presParOf" srcId="{27AD05BB-EE5B-4F6F-B473-7F4E29CE8EAF}" destId="{ED3F0A2E-499C-4B7A-BEF9-1F275DC5DDE7}" srcOrd="2" destOrd="0" presId="urn:microsoft.com/office/officeart/2005/8/layout/hList1"/>
    <dgm:cxn modelId="{905C6948-8828-4180-97A9-B5097A25A15D}" type="presParOf" srcId="{ED3F0A2E-499C-4B7A-BEF9-1F275DC5DDE7}" destId="{CF734649-25B8-4A9F-B723-78197D7525FB}" srcOrd="0" destOrd="0" presId="urn:microsoft.com/office/officeart/2005/8/layout/hList1"/>
    <dgm:cxn modelId="{49AC7C89-7460-448A-8F53-E8616F00C458}" type="presParOf" srcId="{ED3F0A2E-499C-4B7A-BEF9-1F275DC5DDE7}" destId="{DB91A548-A7D3-43DD-8E6C-E43EDD95BAFD}" srcOrd="1" destOrd="0" presId="urn:microsoft.com/office/officeart/2005/8/layout/hList1"/>
    <dgm:cxn modelId="{DB992558-8A9D-40BB-8C59-DD64B9528954}" type="presParOf" srcId="{27AD05BB-EE5B-4F6F-B473-7F4E29CE8EAF}" destId="{3C390087-918E-4AF9-828E-4D6894E39FAF}" srcOrd="3" destOrd="0" presId="urn:microsoft.com/office/officeart/2005/8/layout/hList1"/>
    <dgm:cxn modelId="{C3AE35C7-6C5D-4384-8205-0FFDFF7A0BE3}" type="presParOf" srcId="{27AD05BB-EE5B-4F6F-B473-7F4E29CE8EAF}" destId="{B44A0641-3220-4D5C-B824-D7C65A4C2AEB}" srcOrd="4" destOrd="0" presId="urn:microsoft.com/office/officeart/2005/8/layout/hList1"/>
    <dgm:cxn modelId="{9413F621-605B-4B95-A9B9-B1EE75C40955}" type="presParOf" srcId="{B44A0641-3220-4D5C-B824-D7C65A4C2AEB}" destId="{243D7645-3412-45B8-A33E-A39B15D3916E}" srcOrd="0" destOrd="0" presId="urn:microsoft.com/office/officeart/2005/8/layout/hList1"/>
    <dgm:cxn modelId="{707AB131-FE97-4EA8-9CD3-A4A067D7DE32}" type="presParOf" srcId="{B44A0641-3220-4D5C-B824-D7C65A4C2AEB}" destId="{E85FA919-FEB3-49E0-995B-6E0A538CCEB8}" srcOrd="1" destOrd="0" presId="urn:microsoft.com/office/officeart/2005/8/layout/hList1"/>
    <dgm:cxn modelId="{42810847-E4C8-4D44-B62C-E2D8AB2F3F88}" type="presParOf" srcId="{27AD05BB-EE5B-4F6F-B473-7F4E29CE8EAF}" destId="{5D38E135-2BDF-4C87-98C6-E949B48A5E02}" srcOrd="5" destOrd="0" presId="urn:microsoft.com/office/officeart/2005/8/layout/hList1"/>
    <dgm:cxn modelId="{823F5ED4-3E46-4129-AEEB-D59B4BCF63C1}" type="presParOf" srcId="{27AD05BB-EE5B-4F6F-B473-7F4E29CE8EAF}" destId="{D9A8538D-0E4D-4877-A36D-4ABC869BAB9B}" srcOrd="6" destOrd="0" presId="urn:microsoft.com/office/officeart/2005/8/layout/hList1"/>
    <dgm:cxn modelId="{1C7EC490-C98E-4429-AAD7-A21E2FEF14BE}" type="presParOf" srcId="{D9A8538D-0E4D-4877-A36D-4ABC869BAB9B}" destId="{7F66C06C-D760-4D2C-BD16-84E79477EA12}" srcOrd="0" destOrd="0" presId="urn:microsoft.com/office/officeart/2005/8/layout/hList1"/>
    <dgm:cxn modelId="{2E434A1A-83DD-4B5B-93FE-828BEB6AABAF}" type="presParOf" srcId="{D9A8538D-0E4D-4877-A36D-4ABC869BAB9B}" destId="{DA586D0A-691E-4C7C-ABC3-86DED5854718}" srcOrd="1" destOrd="0" presId="urn:microsoft.com/office/officeart/2005/8/layout/hList1"/>
    <dgm:cxn modelId="{CCB5C8AC-AC64-42E6-8295-D758AE1140DE}" type="presParOf" srcId="{27AD05BB-EE5B-4F6F-B473-7F4E29CE8EAF}" destId="{7D2A8C7E-7927-4FB6-803B-7BD111A7CCFC}" srcOrd="7" destOrd="0" presId="urn:microsoft.com/office/officeart/2005/8/layout/hList1"/>
    <dgm:cxn modelId="{2B326D45-F5CB-4AA4-B0E8-637E85FFD1C7}" type="presParOf" srcId="{27AD05BB-EE5B-4F6F-B473-7F4E29CE8EAF}" destId="{A896379E-140A-454A-B979-C6A41CF15A87}" srcOrd="8" destOrd="0" presId="urn:microsoft.com/office/officeart/2005/8/layout/hList1"/>
    <dgm:cxn modelId="{B74DE84E-4F41-4F04-9CC3-FC25ADA269AC}" type="presParOf" srcId="{A896379E-140A-454A-B979-C6A41CF15A87}" destId="{E08EF3CB-86EA-4278-80F1-5DCB278E0A8C}" srcOrd="0" destOrd="0" presId="urn:microsoft.com/office/officeart/2005/8/layout/hList1"/>
    <dgm:cxn modelId="{FD89076D-83F6-4946-B080-6467E5397FBD}" type="presParOf" srcId="{A896379E-140A-454A-B979-C6A41CF15A87}" destId="{FFBBEFFD-1A71-430B-BE17-940285AAF7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A7D12C-9D30-409B-A796-88379EBE38D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8D8944-DE99-41FA-8F09-DC956EAE1AE2}">
      <dgm:prSet phldrT="[Text]" custT="1"/>
      <dgm:spPr>
        <a:xfrm>
          <a:off x="6747" y="127717"/>
          <a:ext cx="2009288" cy="726765"/>
        </a:xfrm>
        <a:solidFill>
          <a:srgbClr val="52A93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2A93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MD Volunteer Support</a:t>
          </a:r>
          <a:endParaRPr lang="en-US" sz="1600" b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F2C725D4-E73C-4F0C-8055-0DF1BC0D2048}" type="parTrans" cxnId="{E059B59E-2A85-4FFC-9884-CBE8DCED4DFC}">
      <dgm:prSet/>
      <dgm:spPr/>
      <dgm:t>
        <a:bodyPr/>
        <a:lstStyle/>
        <a:p>
          <a:endParaRPr lang="en-US" sz="3200"/>
        </a:p>
      </dgm:t>
    </dgm:pt>
    <dgm:pt modelId="{DAF6EAAF-60F5-4944-BE80-365B4C8164D9}" type="sibTrans" cxnId="{E059B59E-2A85-4FFC-9884-CBE8DCED4DFC}">
      <dgm:prSet/>
      <dgm:spPr/>
      <dgm:t>
        <a:bodyPr/>
        <a:lstStyle/>
        <a:p>
          <a:endParaRPr lang="en-US" sz="3200"/>
        </a:p>
      </dgm:t>
    </dgm:pt>
    <dgm:pt modelId="{BB847768-1D32-48E5-BD7F-05F83827AC5A}">
      <dgm:prSet phldrT="[Text]" custT="1"/>
      <dgm:spPr>
        <a:xfrm>
          <a:off x="4358" y="854482"/>
          <a:ext cx="2014066" cy="3513600"/>
        </a:xfrm>
        <a:solidFill>
          <a:srgbClr val="52A93A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2A93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Outreach, coordination and collaboration with: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1C856B4D-89B9-47E2-8334-0A254AA2B847}" type="parTrans" cxnId="{7D716042-0805-4A0D-8EB7-296A3DA87124}">
      <dgm:prSet/>
      <dgm:spPr/>
      <dgm:t>
        <a:bodyPr/>
        <a:lstStyle/>
        <a:p>
          <a:endParaRPr lang="en-US" sz="3200"/>
        </a:p>
      </dgm:t>
    </dgm:pt>
    <dgm:pt modelId="{868E42FA-EB25-4C9A-A9BF-0251239BD623}" type="sibTrans" cxnId="{7D716042-0805-4A0D-8EB7-296A3DA87124}">
      <dgm:prSet/>
      <dgm:spPr/>
      <dgm:t>
        <a:bodyPr/>
        <a:lstStyle/>
        <a:p>
          <a:endParaRPr lang="en-US" sz="3200"/>
        </a:p>
      </dgm:t>
    </dgm:pt>
    <dgm:pt modelId="{462C26FE-B0AD-4610-9F6A-ED97FD54254B}">
      <dgm:prSet phldrT="[Text]" custT="1"/>
      <dgm:spPr>
        <a:xfrm>
          <a:off x="2275182" y="127717"/>
          <a:ext cx="2009288" cy="726765"/>
        </a:xfrm>
        <a:solidFill>
          <a:srgbClr val="005582">
            <a:lumMod val="60000"/>
            <a:lumOff val="40000"/>
          </a:srgbClr>
        </a:solidFill>
        <a:ln w="25400" cap="flat" cmpd="sng" algn="ctr">
          <a:solidFill>
            <a:srgbClr val="005582">
              <a:lumMod val="60000"/>
              <a:lumOff val="40000"/>
            </a:srgbClr>
          </a:solidFill>
          <a:prstDash val="solid"/>
        </a:ln>
        <a:effectLst/>
      </dgm:spPr>
      <dgm:t>
        <a:bodyPr/>
        <a:lstStyle/>
        <a:p>
          <a:pPr>
            <a:tabLst/>
          </a:pPr>
          <a:r>
            <a:rPr lang="en-US" sz="1600" b="1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List/Lead Development</a:t>
          </a:r>
          <a:endParaRPr lang="en-US" sz="1600" b="1" dirty="0">
            <a:solidFill>
              <a:srgbClr val="000000"/>
            </a:solidFill>
            <a:latin typeface="Verdana"/>
            <a:ea typeface="+mn-ea"/>
            <a:cs typeface="+mn-cs"/>
          </a:endParaRPr>
        </a:p>
      </dgm:t>
    </dgm:pt>
    <dgm:pt modelId="{9571198D-1066-4969-B4B7-E606F65FE178}" type="parTrans" cxnId="{4C0AD1AB-9334-40AC-AF1F-CF04ED16B879}">
      <dgm:prSet/>
      <dgm:spPr/>
      <dgm:t>
        <a:bodyPr/>
        <a:lstStyle/>
        <a:p>
          <a:endParaRPr lang="en-US" sz="3200"/>
        </a:p>
      </dgm:t>
    </dgm:pt>
    <dgm:pt modelId="{3A56607E-4977-4E34-B799-DCA7F43D451E}" type="sibTrans" cxnId="{4C0AD1AB-9334-40AC-AF1F-CF04ED16B879}">
      <dgm:prSet/>
      <dgm:spPr/>
      <dgm:t>
        <a:bodyPr/>
        <a:lstStyle/>
        <a:p>
          <a:endParaRPr lang="en-US" sz="3200"/>
        </a:p>
      </dgm:t>
    </dgm:pt>
    <dgm:pt modelId="{D3261F87-6F8D-4D69-925E-7BAD18E2AE4A}">
      <dgm:prSet phldrT="[Text]" custT="1"/>
      <dgm:spPr>
        <a:xfrm>
          <a:off x="2272793" y="854482"/>
          <a:ext cx="2014066" cy="3513600"/>
        </a:xfrm>
        <a:solidFill>
          <a:srgbClr val="005582">
            <a:lumMod val="20000"/>
            <a:lumOff val="80000"/>
            <a:alpha val="90000"/>
          </a:srgbClr>
        </a:solidFill>
        <a:ln w="25400" cap="flat" cmpd="sng" algn="ctr">
          <a:solidFill>
            <a:srgbClr val="005582">
              <a:lumMod val="20000"/>
              <a:lumOff val="80000"/>
              <a:alpha val="9000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E-mail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94F45DDF-B6C5-47DB-86E1-68B9DE7DCD16}" type="parTrans" cxnId="{FFE10C1F-6AE0-4FB8-A5FC-5278BC74FA88}">
      <dgm:prSet/>
      <dgm:spPr/>
      <dgm:t>
        <a:bodyPr/>
        <a:lstStyle/>
        <a:p>
          <a:endParaRPr lang="en-US" sz="3200"/>
        </a:p>
      </dgm:t>
    </dgm:pt>
    <dgm:pt modelId="{F2EF43D9-EAD2-40BD-A80F-AE7C0114CE23}" type="sibTrans" cxnId="{FFE10C1F-6AE0-4FB8-A5FC-5278BC74FA88}">
      <dgm:prSet/>
      <dgm:spPr/>
      <dgm:t>
        <a:bodyPr/>
        <a:lstStyle/>
        <a:p>
          <a:endParaRPr lang="en-US" sz="3200"/>
        </a:p>
      </dgm:t>
    </dgm:pt>
    <dgm:pt modelId="{B49100AF-8A9D-4C68-8007-DA0BFAAF4F9B}">
      <dgm:prSet phldrT="[Text]" custT="1"/>
      <dgm:spPr>
        <a:xfrm>
          <a:off x="2272793" y="854482"/>
          <a:ext cx="2014066" cy="3513600"/>
        </a:xfrm>
        <a:solidFill>
          <a:srgbClr val="005582">
            <a:lumMod val="20000"/>
            <a:lumOff val="80000"/>
            <a:alpha val="90000"/>
          </a:srgbClr>
        </a:solidFill>
        <a:ln w="25400" cap="flat" cmpd="sng" algn="ctr">
          <a:solidFill>
            <a:srgbClr val="005582">
              <a:lumMod val="20000"/>
              <a:lumOff val="80000"/>
              <a:alpha val="9000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Social media/viral programs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7DD9B25B-A54A-45AF-A74B-70A8490534AB}" type="parTrans" cxnId="{3E1E159A-629B-4021-863A-24FB645CF31B}">
      <dgm:prSet/>
      <dgm:spPr/>
      <dgm:t>
        <a:bodyPr/>
        <a:lstStyle/>
        <a:p>
          <a:endParaRPr lang="en-US" sz="3200"/>
        </a:p>
      </dgm:t>
    </dgm:pt>
    <dgm:pt modelId="{36A1ED7C-B6EE-48D3-A630-D96B5D1FFF58}" type="sibTrans" cxnId="{3E1E159A-629B-4021-863A-24FB645CF31B}">
      <dgm:prSet/>
      <dgm:spPr/>
      <dgm:t>
        <a:bodyPr/>
        <a:lstStyle/>
        <a:p>
          <a:endParaRPr lang="en-US" sz="3200"/>
        </a:p>
      </dgm:t>
    </dgm:pt>
    <dgm:pt modelId="{1E8350CA-D7EB-463F-B11C-B6F9C6671FFB}">
      <dgm:prSet phldrT="[Text]" custT="1"/>
      <dgm:spPr>
        <a:xfrm>
          <a:off x="4543617" y="127717"/>
          <a:ext cx="2009288" cy="726765"/>
        </a:xfr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763" indent="0"/>
          <a:r>
            <a:rPr lang="en-US" sz="1600" b="1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Events and Conferences</a:t>
          </a:r>
          <a:endParaRPr lang="en-US" sz="1600" b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A9C5D371-4B5B-4707-9F07-DA448CB36769}" type="parTrans" cxnId="{DD9854D5-62E8-4044-A043-D67EF759BF90}">
      <dgm:prSet/>
      <dgm:spPr/>
      <dgm:t>
        <a:bodyPr/>
        <a:lstStyle/>
        <a:p>
          <a:endParaRPr lang="en-US" sz="3200"/>
        </a:p>
      </dgm:t>
    </dgm:pt>
    <dgm:pt modelId="{118D97DB-2753-4CF7-85C0-67816935376E}" type="sibTrans" cxnId="{DD9854D5-62E8-4044-A043-D67EF759BF90}">
      <dgm:prSet/>
      <dgm:spPr/>
      <dgm:t>
        <a:bodyPr/>
        <a:lstStyle/>
        <a:p>
          <a:endParaRPr lang="en-US" sz="3200"/>
        </a:p>
      </dgm:t>
    </dgm:pt>
    <dgm:pt modelId="{5BB956EC-5B8B-48EB-8519-5EB9CF3BF3E6}">
      <dgm:prSet phldrT="[Text]" custT="1"/>
      <dgm:spPr>
        <a:xfrm>
          <a:off x="4541227" y="854482"/>
          <a:ext cx="2014066" cy="3513600"/>
        </a:xfrm>
        <a:solidFill>
          <a:srgbClr val="000000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Metro Area Workshops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10B67241-EC9B-4415-912E-13F19F8B7069}" type="parTrans" cxnId="{D70E4DDC-4A9C-4B94-96F4-46851D4ACFD7}">
      <dgm:prSet/>
      <dgm:spPr/>
      <dgm:t>
        <a:bodyPr/>
        <a:lstStyle/>
        <a:p>
          <a:endParaRPr lang="en-US" sz="3200"/>
        </a:p>
      </dgm:t>
    </dgm:pt>
    <dgm:pt modelId="{3ECCF0C0-9262-4C70-B08A-FB382C4033AF}" type="sibTrans" cxnId="{D70E4DDC-4A9C-4B94-96F4-46851D4ACFD7}">
      <dgm:prSet/>
      <dgm:spPr/>
      <dgm:t>
        <a:bodyPr/>
        <a:lstStyle/>
        <a:p>
          <a:endParaRPr lang="en-US" sz="3200"/>
        </a:p>
      </dgm:t>
    </dgm:pt>
    <dgm:pt modelId="{A9F8F863-EF57-4434-8866-0F72924EA716}">
      <dgm:prSet phldrT="[Text]" custT="1"/>
      <dgm:spPr>
        <a:xfrm>
          <a:off x="4541227" y="854482"/>
          <a:ext cx="2014066" cy="3513600"/>
        </a:xfrm>
        <a:solidFill>
          <a:srgbClr val="000000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Large Society conferences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40F38C6C-59C9-4F6C-9BD6-1E0E3AA90C45}" type="parTrans" cxnId="{20ED12F6-68CD-44E6-AE4F-B71F07B8131F}">
      <dgm:prSet/>
      <dgm:spPr/>
      <dgm:t>
        <a:bodyPr/>
        <a:lstStyle/>
        <a:p>
          <a:endParaRPr lang="en-US" sz="3200"/>
        </a:p>
      </dgm:t>
    </dgm:pt>
    <dgm:pt modelId="{1B8545D6-B403-41A6-827A-41B6B14F23E1}" type="sibTrans" cxnId="{20ED12F6-68CD-44E6-AE4F-B71F07B8131F}">
      <dgm:prSet/>
      <dgm:spPr/>
      <dgm:t>
        <a:bodyPr/>
        <a:lstStyle/>
        <a:p>
          <a:endParaRPr lang="en-US" sz="3200"/>
        </a:p>
      </dgm:t>
    </dgm:pt>
    <dgm:pt modelId="{FB53C27D-5EB0-45DB-93ED-BC473F3F4DE3}">
      <dgm:prSet phldrT="[Text]" custT="1"/>
      <dgm:spPr>
        <a:xfrm>
          <a:off x="4541227" y="854482"/>
          <a:ext cx="2014066" cy="3513600"/>
        </a:xfrm>
        <a:solidFill>
          <a:srgbClr val="000000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Industry conferences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BA8A3E3A-F20F-4EFD-AB9E-CB28D8603445}" type="parTrans" cxnId="{3B4571CD-536D-425A-A456-C8A5E315172F}">
      <dgm:prSet/>
      <dgm:spPr/>
      <dgm:t>
        <a:bodyPr/>
        <a:lstStyle/>
        <a:p>
          <a:endParaRPr lang="en-US" sz="3200"/>
        </a:p>
      </dgm:t>
    </dgm:pt>
    <dgm:pt modelId="{81645845-A21F-4CEC-8461-762649B69271}" type="sibTrans" cxnId="{3B4571CD-536D-425A-A456-C8A5E315172F}">
      <dgm:prSet/>
      <dgm:spPr/>
      <dgm:t>
        <a:bodyPr/>
        <a:lstStyle/>
        <a:p>
          <a:endParaRPr lang="en-US" sz="3200"/>
        </a:p>
      </dgm:t>
    </dgm:pt>
    <dgm:pt modelId="{58FD5AE1-FF8E-4814-8A40-5550D93195C6}">
      <dgm:prSet phldrT="[Text]" custT="1"/>
      <dgm:spPr>
        <a:xfrm>
          <a:off x="4541227" y="854482"/>
          <a:ext cx="2014066" cy="3513600"/>
        </a:xfrm>
        <a:solidFill>
          <a:srgbClr val="000000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Meeting &amp; Conference Management Collaboration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03F114BA-1004-4E93-8C22-FB19377910F0}" type="parTrans" cxnId="{ECF4AEBC-2C81-40D9-93CF-5AF3EF8951C8}">
      <dgm:prSet/>
      <dgm:spPr/>
      <dgm:t>
        <a:bodyPr/>
        <a:lstStyle/>
        <a:p>
          <a:endParaRPr lang="en-US" sz="3200"/>
        </a:p>
      </dgm:t>
    </dgm:pt>
    <dgm:pt modelId="{859089F3-DCCB-48DD-989D-8A0B358463A2}" type="sibTrans" cxnId="{ECF4AEBC-2C81-40D9-93CF-5AF3EF8951C8}">
      <dgm:prSet/>
      <dgm:spPr/>
      <dgm:t>
        <a:bodyPr/>
        <a:lstStyle/>
        <a:p>
          <a:endParaRPr lang="en-US" sz="3200"/>
        </a:p>
      </dgm:t>
    </dgm:pt>
    <dgm:pt modelId="{AC56BFA7-9F06-477A-97BA-5269543C8BDD}">
      <dgm:prSet phldrT="[Text]" custT="1"/>
      <dgm:spPr>
        <a:xfrm>
          <a:off x="6812052" y="127717"/>
          <a:ext cx="2009288" cy="726765"/>
        </a:xfrm>
        <a:solidFill>
          <a:srgbClr val="6C052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C052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Affinity Marketing Partnerships</a:t>
          </a:r>
          <a:endParaRPr lang="en-US" sz="1600" b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FE524BFD-8014-4ACA-B9D2-29ED1E126D38}" type="parTrans" cxnId="{B5FC5A31-28BD-491A-A065-2A55CF0C3068}">
      <dgm:prSet/>
      <dgm:spPr/>
      <dgm:t>
        <a:bodyPr/>
        <a:lstStyle/>
        <a:p>
          <a:endParaRPr lang="en-US" sz="3200"/>
        </a:p>
      </dgm:t>
    </dgm:pt>
    <dgm:pt modelId="{66966F01-C4CC-4799-B1A7-868A8E1C9D08}" type="sibTrans" cxnId="{B5FC5A31-28BD-491A-A065-2A55CF0C3068}">
      <dgm:prSet/>
      <dgm:spPr/>
      <dgm:t>
        <a:bodyPr/>
        <a:lstStyle/>
        <a:p>
          <a:endParaRPr lang="en-US" sz="3200"/>
        </a:p>
      </dgm:t>
    </dgm:pt>
    <dgm:pt modelId="{8033FCA5-504E-4D24-999B-6698CE94A9B2}">
      <dgm:prSet phldrT="[Text]" custT="1"/>
      <dgm:spPr>
        <a:xfrm>
          <a:off x="6814021" y="849071"/>
          <a:ext cx="2014066" cy="3513600"/>
        </a:xfrm>
        <a:solidFill>
          <a:srgbClr val="6C0521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C052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IEEE Products</a:t>
          </a:r>
          <a:endParaRPr lang="en-US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63A96C93-C5AB-4FBA-A2FA-29E744E4936D}" type="parTrans" cxnId="{366A4A90-B6CA-4D06-8354-6C51C93A4139}">
      <dgm:prSet/>
      <dgm:spPr/>
      <dgm:t>
        <a:bodyPr/>
        <a:lstStyle/>
        <a:p>
          <a:endParaRPr lang="en-US"/>
        </a:p>
      </dgm:t>
    </dgm:pt>
    <dgm:pt modelId="{EB0894A7-8669-4CC5-8DC4-A45A782FDE47}" type="sibTrans" cxnId="{366A4A90-B6CA-4D06-8354-6C51C93A4139}">
      <dgm:prSet/>
      <dgm:spPr/>
      <dgm:t>
        <a:bodyPr/>
        <a:lstStyle/>
        <a:p>
          <a:endParaRPr lang="en-US"/>
        </a:p>
      </dgm:t>
    </dgm:pt>
    <dgm:pt modelId="{B698D433-88EE-4B85-B738-CD73F30D0B9A}">
      <dgm:prSet custT="1"/>
      <dgm:spPr>
        <a:xfrm>
          <a:off x="6814021" y="849071"/>
          <a:ext cx="2014066" cy="3513600"/>
        </a:xfrm>
        <a:solidFill>
          <a:srgbClr val="6C0521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C052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Non-IEEE Products</a:t>
          </a:r>
        </a:p>
      </dgm:t>
    </dgm:pt>
    <dgm:pt modelId="{C8CE1552-005D-4AE4-BD6B-1639C2DE74D8}" type="parTrans" cxnId="{03EE8D19-D39B-4D1A-8BC2-AE062020FD6B}">
      <dgm:prSet/>
      <dgm:spPr/>
      <dgm:t>
        <a:bodyPr/>
        <a:lstStyle/>
        <a:p>
          <a:endParaRPr lang="en-US"/>
        </a:p>
      </dgm:t>
    </dgm:pt>
    <dgm:pt modelId="{E46669CE-F065-4245-9015-CE710BB2E15F}" type="sibTrans" cxnId="{03EE8D19-D39B-4D1A-8BC2-AE062020FD6B}">
      <dgm:prSet/>
      <dgm:spPr/>
      <dgm:t>
        <a:bodyPr/>
        <a:lstStyle/>
        <a:p>
          <a:endParaRPr lang="en-US"/>
        </a:p>
      </dgm:t>
    </dgm:pt>
    <dgm:pt modelId="{BBE766A0-180C-49D9-BFB1-4E544C449BD0}">
      <dgm:prSet custT="1"/>
      <dgm:spPr>
        <a:xfrm>
          <a:off x="6814021" y="849071"/>
          <a:ext cx="2014066" cy="3513600"/>
        </a:xfrm>
        <a:solidFill>
          <a:srgbClr val="6C0521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C052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Joint membership</a:t>
          </a:r>
          <a:r>
            <a:rPr lang="en-US" sz="1400" baseline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</a:t>
          </a:r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agreements</a:t>
          </a:r>
        </a:p>
      </dgm:t>
    </dgm:pt>
    <dgm:pt modelId="{693E15E3-D919-4768-87D3-7B18C98C535D}" type="parTrans" cxnId="{EB1B4928-3BB6-4879-AC83-43BF79F822EB}">
      <dgm:prSet/>
      <dgm:spPr/>
      <dgm:t>
        <a:bodyPr/>
        <a:lstStyle/>
        <a:p>
          <a:endParaRPr lang="en-US"/>
        </a:p>
      </dgm:t>
    </dgm:pt>
    <dgm:pt modelId="{3704A7AC-C097-428F-85CB-00B4A9AA521F}" type="sibTrans" cxnId="{EB1B4928-3BB6-4879-AC83-43BF79F822EB}">
      <dgm:prSet/>
      <dgm:spPr/>
      <dgm:t>
        <a:bodyPr/>
        <a:lstStyle/>
        <a:p>
          <a:endParaRPr lang="en-US"/>
        </a:p>
      </dgm:t>
    </dgm:pt>
    <dgm:pt modelId="{3A4AB9E7-E268-48AE-AF5B-169A911933BC}">
      <dgm:prSet phldrT="[Text]" custT="1"/>
      <dgm:spPr>
        <a:xfrm>
          <a:off x="2272793" y="854482"/>
          <a:ext cx="2014066" cy="3513600"/>
        </a:xfrm>
        <a:solidFill>
          <a:srgbClr val="005582">
            <a:lumMod val="20000"/>
            <a:lumOff val="80000"/>
            <a:alpha val="90000"/>
          </a:srgbClr>
        </a:solidFill>
        <a:ln w="25400" cap="flat" cmpd="sng" algn="ctr">
          <a:solidFill>
            <a:srgbClr val="005582">
              <a:lumMod val="20000"/>
              <a:lumOff val="80000"/>
              <a:alpha val="90000"/>
            </a:srgbClr>
          </a:solidFill>
          <a:prstDash val="solid"/>
        </a:ln>
        <a:effectLst/>
      </dgm:spPr>
      <dgm:t>
        <a:bodyPr/>
        <a:lstStyle/>
        <a:p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A348E67A-3252-49C1-96F0-54EBD90F8137}" type="parTrans" cxnId="{761C5C72-D6AF-4BBC-BDC1-738FAB28432B}">
      <dgm:prSet/>
      <dgm:spPr/>
      <dgm:t>
        <a:bodyPr/>
        <a:lstStyle/>
        <a:p>
          <a:endParaRPr lang="en-US"/>
        </a:p>
      </dgm:t>
    </dgm:pt>
    <dgm:pt modelId="{090491C7-F1E7-4379-91A8-33EE4ED313AF}" type="sibTrans" cxnId="{761C5C72-D6AF-4BBC-BDC1-738FAB28432B}">
      <dgm:prSet/>
      <dgm:spPr/>
      <dgm:t>
        <a:bodyPr/>
        <a:lstStyle/>
        <a:p>
          <a:endParaRPr lang="en-US"/>
        </a:p>
      </dgm:t>
    </dgm:pt>
    <dgm:pt modelId="{7ACF81D5-7CF8-4C9F-9E65-69F5A142FFE5}">
      <dgm:prSet phldrT="[Text]" custT="1"/>
      <dgm:spPr>
        <a:xfrm>
          <a:off x="2272793" y="854482"/>
          <a:ext cx="2014066" cy="3513600"/>
        </a:xfrm>
        <a:solidFill>
          <a:srgbClr val="005582">
            <a:lumMod val="20000"/>
            <a:lumOff val="80000"/>
            <a:alpha val="90000"/>
          </a:srgbClr>
        </a:solidFill>
        <a:ln w="25400" cap="flat" cmpd="sng" algn="ctr">
          <a:solidFill>
            <a:srgbClr val="005582">
              <a:lumMod val="20000"/>
              <a:lumOff val="80000"/>
              <a:alpha val="9000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Online advertising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FF7C58B7-D880-49A7-9746-BFCEEE85CC60}" type="parTrans" cxnId="{AB1529E6-5388-40EE-BF92-46D8E90F352F}">
      <dgm:prSet/>
      <dgm:spPr/>
      <dgm:t>
        <a:bodyPr/>
        <a:lstStyle/>
        <a:p>
          <a:endParaRPr lang="en-US"/>
        </a:p>
      </dgm:t>
    </dgm:pt>
    <dgm:pt modelId="{9AAF8722-D6C6-408B-A496-8FC8904F69AA}" type="sibTrans" cxnId="{AB1529E6-5388-40EE-BF92-46D8E90F352F}">
      <dgm:prSet/>
      <dgm:spPr/>
      <dgm:t>
        <a:bodyPr/>
        <a:lstStyle/>
        <a:p>
          <a:endParaRPr lang="en-US"/>
        </a:p>
      </dgm:t>
    </dgm:pt>
    <dgm:pt modelId="{819C10C7-55B6-4318-9C62-F48BFB4CFF57}">
      <dgm:prSet phldrT="[Text]" custT="1"/>
      <dgm:spPr>
        <a:xfrm>
          <a:off x="2272793" y="854482"/>
          <a:ext cx="2014066" cy="3513600"/>
        </a:xfrm>
        <a:solidFill>
          <a:srgbClr val="005582">
            <a:lumMod val="20000"/>
            <a:lumOff val="80000"/>
            <a:alpha val="90000"/>
          </a:srgbClr>
        </a:solidFill>
        <a:ln w="25400" cap="flat" cmpd="sng" algn="ctr">
          <a:solidFill>
            <a:srgbClr val="005582">
              <a:lumMod val="20000"/>
              <a:lumOff val="80000"/>
              <a:alpha val="90000"/>
            </a:srgbClr>
          </a:solidFill>
          <a:prstDash val="solid"/>
        </a:ln>
        <a:effectLst/>
      </dgm:spPr>
      <dgm:t>
        <a:bodyPr/>
        <a:lstStyle/>
        <a:p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6D192A0A-28D7-490F-88CB-A21BD63DE943}" type="parTrans" cxnId="{076817F2-D4AE-4D0A-9758-54A93DE531E5}">
      <dgm:prSet/>
      <dgm:spPr/>
      <dgm:t>
        <a:bodyPr/>
        <a:lstStyle/>
        <a:p>
          <a:endParaRPr lang="en-US"/>
        </a:p>
      </dgm:t>
    </dgm:pt>
    <dgm:pt modelId="{49015245-A737-4B41-980E-81853F8E6416}" type="sibTrans" cxnId="{076817F2-D4AE-4D0A-9758-54A93DE531E5}">
      <dgm:prSet/>
      <dgm:spPr/>
      <dgm:t>
        <a:bodyPr/>
        <a:lstStyle/>
        <a:p>
          <a:endParaRPr lang="en-US"/>
        </a:p>
      </dgm:t>
    </dgm:pt>
    <dgm:pt modelId="{3CA201B3-F35C-4E0E-871D-1CF2C9AF4EDE}">
      <dgm:prSet phldrT="[Text]" custT="1"/>
      <dgm:spPr>
        <a:xfrm>
          <a:off x="4541227" y="854482"/>
          <a:ext cx="2014066" cy="3513600"/>
        </a:xfrm>
        <a:solidFill>
          <a:srgbClr val="000000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2AEA44A2-4987-4662-9464-7D2510F7019B}" type="parTrans" cxnId="{FFBFDC3B-CCDA-4FFF-962F-C35F1D023223}">
      <dgm:prSet/>
      <dgm:spPr/>
      <dgm:t>
        <a:bodyPr/>
        <a:lstStyle/>
        <a:p>
          <a:endParaRPr lang="en-US"/>
        </a:p>
      </dgm:t>
    </dgm:pt>
    <dgm:pt modelId="{507298AA-68FF-43FC-A5AF-FDCB7B850669}" type="sibTrans" cxnId="{FFBFDC3B-CCDA-4FFF-962F-C35F1D023223}">
      <dgm:prSet/>
      <dgm:spPr/>
      <dgm:t>
        <a:bodyPr/>
        <a:lstStyle/>
        <a:p>
          <a:endParaRPr lang="en-US"/>
        </a:p>
      </dgm:t>
    </dgm:pt>
    <dgm:pt modelId="{3BB7365A-04AD-49F8-943D-C627AA4B4395}">
      <dgm:prSet phldrT="[Text]" custT="1"/>
      <dgm:spPr>
        <a:xfrm>
          <a:off x="4541227" y="854482"/>
          <a:ext cx="2014066" cy="3513600"/>
        </a:xfrm>
        <a:solidFill>
          <a:srgbClr val="000000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B4A7E737-2E7B-451B-843A-0BCFF642D25C}" type="parTrans" cxnId="{11B5FB33-1D6E-4C98-8C41-1E21CBED16DB}">
      <dgm:prSet/>
      <dgm:spPr/>
      <dgm:t>
        <a:bodyPr/>
        <a:lstStyle/>
        <a:p>
          <a:endParaRPr lang="en-US"/>
        </a:p>
      </dgm:t>
    </dgm:pt>
    <dgm:pt modelId="{BDA6CE89-BA0C-47D8-A454-CD2F6DC43160}" type="sibTrans" cxnId="{11B5FB33-1D6E-4C98-8C41-1E21CBED16DB}">
      <dgm:prSet/>
      <dgm:spPr/>
      <dgm:t>
        <a:bodyPr/>
        <a:lstStyle/>
        <a:p>
          <a:endParaRPr lang="en-US"/>
        </a:p>
      </dgm:t>
    </dgm:pt>
    <dgm:pt modelId="{08627DC3-1ED4-4A41-8D53-C04EC5C74E33}">
      <dgm:prSet phldrT="[Text]" custT="1"/>
      <dgm:spPr>
        <a:xfrm>
          <a:off x="4541227" y="854482"/>
          <a:ext cx="2014066" cy="3513600"/>
        </a:xfrm>
        <a:solidFill>
          <a:srgbClr val="000000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81958F6B-4CD3-4F10-8B46-A182537C9C41}" type="parTrans" cxnId="{022E196D-F949-43B4-AEB2-112BC03BAFEB}">
      <dgm:prSet/>
      <dgm:spPr/>
      <dgm:t>
        <a:bodyPr/>
        <a:lstStyle/>
        <a:p>
          <a:endParaRPr lang="en-US"/>
        </a:p>
      </dgm:t>
    </dgm:pt>
    <dgm:pt modelId="{FD57724B-46EE-47A1-A341-7EC23F77C963}" type="sibTrans" cxnId="{022E196D-F949-43B4-AEB2-112BC03BAFEB}">
      <dgm:prSet/>
      <dgm:spPr/>
      <dgm:t>
        <a:bodyPr/>
        <a:lstStyle/>
        <a:p>
          <a:endParaRPr lang="en-US"/>
        </a:p>
      </dgm:t>
    </dgm:pt>
    <dgm:pt modelId="{1E587ECB-D00E-41CF-BE4D-7A17EFA1CC5B}">
      <dgm:prSet custT="1"/>
      <dgm:spPr>
        <a:xfrm>
          <a:off x="6814021" y="849071"/>
          <a:ext cx="2014066" cy="3513600"/>
        </a:xfrm>
        <a:solidFill>
          <a:srgbClr val="6C0521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C052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endParaRPr lang="en-US" sz="14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2904DFC3-32F8-4D9C-AC40-E81E8A9199B1}" type="parTrans" cxnId="{E9FF8DF0-10D9-4B9C-BF41-5B7198A296F2}">
      <dgm:prSet/>
      <dgm:spPr/>
      <dgm:t>
        <a:bodyPr/>
        <a:lstStyle/>
        <a:p>
          <a:endParaRPr lang="en-US"/>
        </a:p>
      </dgm:t>
    </dgm:pt>
    <dgm:pt modelId="{B4648B8F-5446-453D-BC0F-CB1ED923B279}" type="sibTrans" cxnId="{E9FF8DF0-10D9-4B9C-BF41-5B7198A296F2}">
      <dgm:prSet/>
      <dgm:spPr/>
      <dgm:t>
        <a:bodyPr/>
        <a:lstStyle/>
        <a:p>
          <a:endParaRPr lang="en-US"/>
        </a:p>
      </dgm:t>
    </dgm:pt>
    <dgm:pt modelId="{A261D759-43AC-4FC7-AC02-D3DE423701BE}">
      <dgm:prSet custT="1"/>
      <dgm:spPr>
        <a:xfrm>
          <a:off x="6814021" y="849071"/>
          <a:ext cx="2014066" cy="3513600"/>
        </a:xfrm>
        <a:solidFill>
          <a:srgbClr val="6C0521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C052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endParaRPr lang="en-US" sz="14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73BB39F5-6CFC-4AD4-AF3C-C9843A8640DB}" type="parTrans" cxnId="{1793E376-419F-4595-ABA6-D038A08C59F2}">
      <dgm:prSet/>
      <dgm:spPr/>
      <dgm:t>
        <a:bodyPr/>
        <a:lstStyle/>
        <a:p>
          <a:endParaRPr lang="en-US"/>
        </a:p>
      </dgm:t>
    </dgm:pt>
    <dgm:pt modelId="{910AC225-10C1-4FB3-B369-26FCD5CAF63B}" type="sibTrans" cxnId="{1793E376-419F-4595-ABA6-D038A08C59F2}">
      <dgm:prSet/>
      <dgm:spPr/>
      <dgm:t>
        <a:bodyPr/>
        <a:lstStyle/>
        <a:p>
          <a:endParaRPr lang="en-US"/>
        </a:p>
      </dgm:t>
    </dgm:pt>
    <dgm:pt modelId="{59B9C812-6251-4423-9630-476E06E311E8}">
      <dgm:prSet phldrT="[Text]" custT="1"/>
      <dgm:spPr>
        <a:xfrm>
          <a:off x="2272793" y="854482"/>
          <a:ext cx="2014066" cy="3513600"/>
        </a:xfrm>
        <a:solidFill>
          <a:srgbClr val="005582">
            <a:lumMod val="20000"/>
            <a:lumOff val="80000"/>
            <a:alpha val="90000"/>
          </a:srgbClr>
        </a:solidFill>
        <a:ln w="25400" cap="flat" cmpd="sng" algn="ctr">
          <a:solidFill>
            <a:srgbClr val="005582">
              <a:lumMod val="20000"/>
              <a:lumOff val="80000"/>
              <a:alpha val="9000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IEEE-USA MGM Pilot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49CD99C5-AC5E-4E80-A043-9554AF1604E0}" type="parTrans" cxnId="{AF11001A-CAE5-46E7-82EA-84735237BA53}">
      <dgm:prSet/>
      <dgm:spPr/>
      <dgm:t>
        <a:bodyPr/>
        <a:lstStyle/>
        <a:p>
          <a:endParaRPr lang="en-US"/>
        </a:p>
      </dgm:t>
    </dgm:pt>
    <dgm:pt modelId="{28F07F03-7D17-4185-8A10-AD3C19603859}" type="sibTrans" cxnId="{AF11001A-CAE5-46E7-82EA-84735237BA53}">
      <dgm:prSet/>
      <dgm:spPr/>
      <dgm:t>
        <a:bodyPr/>
        <a:lstStyle/>
        <a:p>
          <a:endParaRPr lang="en-US"/>
        </a:p>
      </dgm:t>
    </dgm:pt>
    <dgm:pt modelId="{5EFFAAFB-569C-46C2-A50A-AC4D77EF6A1D}">
      <dgm:prSet phldrT="[Text]" custT="1"/>
      <dgm:spPr>
        <a:xfrm>
          <a:off x="2272793" y="854482"/>
          <a:ext cx="2014066" cy="3513600"/>
        </a:xfrm>
        <a:solidFill>
          <a:srgbClr val="005582">
            <a:lumMod val="20000"/>
            <a:lumOff val="80000"/>
            <a:alpha val="90000"/>
          </a:srgbClr>
        </a:solidFill>
        <a:ln w="25400" cap="flat" cmpd="sng" algn="ctr">
          <a:solidFill>
            <a:srgbClr val="005582">
              <a:lumMod val="20000"/>
              <a:lumOff val="80000"/>
              <a:alpha val="90000"/>
            </a:srgbClr>
          </a:solidFill>
          <a:prstDash val="solid"/>
        </a:ln>
        <a:effectLst/>
      </dgm:spPr>
      <dgm:t>
        <a:bodyPr/>
        <a:lstStyle/>
        <a:p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D012FB92-2FC0-4B70-AE01-AF8657AC8C3E}" type="parTrans" cxnId="{B997DDB9-89C8-4F96-BB16-5E25C958FFB2}">
      <dgm:prSet/>
      <dgm:spPr/>
      <dgm:t>
        <a:bodyPr/>
        <a:lstStyle/>
        <a:p>
          <a:endParaRPr lang="en-US"/>
        </a:p>
      </dgm:t>
    </dgm:pt>
    <dgm:pt modelId="{A9FF7B73-635B-4764-AC6B-49C8716D0E34}" type="sibTrans" cxnId="{B997DDB9-89C8-4F96-BB16-5E25C958FFB2}">
      <dgm:prSet/>
      <dgm:spPr/>
      <dgm:t>
        <a:bodyPr/>
        <a:lstStyle/>
        <a:p>
          <a:endParaRPr lang="en-US"/>
        </a:p>
      </dgm:t>
    </dgm:pt>
    <dgm:pt modelId="{D087BEA9-9F4F-48A1-BA69-42BD0F35A5CE}">
      <dgm:prSet custT="1"/>
      <dgm:spPr>
        <a:xfrm>
          <a:off x="4358" y="854482"/>
          <a:ext cx="2014066" cy="3513600"/>
        </a:xfrm>
        <a:solidFill>
          <a:srgbClr val="52A93A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2A93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2A2783CF-AEDC-4207-AE29-6EB7A16FEF62}" type="parTrans" cxnId="{107ED577-C434-4B55-A862-2C84AD0864A4}">
      <dgm:prSet/>
      <dgm:spPr/>
      <dgm:t>
        <a:bodyPr/>
        <a:lstStyle/>
        <a:p>
          <a:endParaRPr lang="en-US"/>
        </a:p>
      </dgm:t>
    </dgm:pt>
    <dgm:pt modelId="{F19512E8-DD7C-4E0B-AAE4-456C7E4F7C6D}" type="sibTrans" cxnId="{107ED577-C434-4B55-A862-2C84AD0864A4}">
      <dgm:prSet/>
      <dgm:spPr/>
      <dgm:t>
        <a:bodyPr/>
        <a:lstStyle/>
        <a:p>
          <a:endParaRPr lang="en-US"/>
        </a:p>
      </dgm:t>
    </dgm:pt>
    <dgm:pt modelId="{A15C5001-61CA-4EA9-BF78-DD42AF184BF4}">
      <dgm:prSet custT="1"/>
      <dgm:spPr>
        <a:xfrm>
          <a:off x="4358" y="854482"/>
          <a:ext cx="2014066" cy="3513600"/>
        </a:xfrm>
        <a:solidFill>
          <a:srgbClr val="52A93A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2A93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Regional MD Chairs 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CA551999-0850-47F1-B583-4EBF83558819}" type="parTrans" cxnId="{DBC45C09-519B-45A0-853C-5D1BF21018B6}">
      <dgm:prSet/>
      <dgm:spPr/>
      <dgm:t>
        <a:bodyPr/>
        <a:lstStyle/>
        <a:p>
          <a:endParaRPr lang="en-US"/>
        </a:p>
      </dgm:t>
    </dgm:pt>
    <dgm:pt modelId="{933D52DD-5ACC-4BBB-9EB9-22BA4F10E6B3}" type="sibTrans" cxnId="{DBC45C09-519B-45A0-853C-5D1BF21018B6}">
      <dgm:prSet/>
      <dgm:spPr/>
      <dgm:t>
        <a:bodyPr/>
        <a:lstStyle/>
        <a:p>
          <a:endParaRPr lang="en-US"/>
        </a:p>
      </dgm:t>
    </dgm:pt>
    <dgm:pt modelId="{FA75DCA6-85D7-48BC-A410-820FB41A1711}">
      <dgm:prSet custT="1"/>
      <dgm:spPr>
        <a:xfrm>
          <a:off x="4358" y="854482"/>
          <a:ext cx="2014066" cy="3513600"/>
        </a:xfrm>
        <a:solidFill>
          <a:srgbClr val="52A93A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2A93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6F561401-4468-47B7-B648-459534452001}" type="parTrans" cxnId="{E4FEFA31-E147-4BB2-8AD9-7C17F1A53E01}">
      <dgm:prSet/>
      <dgm:spPr/>
      <dgm:t>
        <a:bodyPr/>
        <a:lstStyle/>
        <a:p>
          <a:endParaRPr lang="en-US"/>
        </a:p>
      </dgm:t>
    </dgm:pt>
    <dgm:pt modelId="{595E16C5-DBC5-478D-950B-C5ED4A7099C6}" type="sibTrans" cxnId="{E4FEFA31-E147-4BB2-8AD9-7C17F1A53E01}">
      <dgm:prSet/>
      <dgm:spPr/>
      <dgm:t>
        <a:bodyPr/>
        <a:lstStyle/>
        <a:p>
          <a:endParaRPr lang="en-US"/>
        </a:p>
      </dgm:t>
    </dgm:pt>
    <dgm:pt modelId="{305131AF-E612-43B3-ACCA-F4D5B55ED535}">
      <dgm:prSet custT="1"/>
      <dgm:spPr>
        <a:xfrm>
          <a:off x="4358" y="854482"/>
          <a:ext cx="2014066" cy="3513600"/>
        </a:xfrm>
        <a:solidFill>
          <a:srgbClr val="52A93A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2A93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Section MD Officers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427FF738-D218-4FE2-9E96-80D8E35CB0BF}" type="parTrans" cxnId="{92B03C32-0150-400E-81E7-11D7A8808606}">
      <dgm:prSet/>
      <dgm:spPr/>
      <dgm:t>
        <a:bodyPr/>
        <a:lstStyle/>
        <a:p>
          <a:endParaRPr lang="en-US"/>
        </a:p>
      </dgm:t>
    </dgm:pt>
    <dgm:pt modelId="{1CCCB3BA-EBA6-424E-9F1D-E065E7F7F781}" type="sibTrans" cxnId="{92B03C32-0150-400E-81E7-11D7A8808606}">
      <dgm:prSet/>
      <dgm:spPr/>
      <dgm:t>
        <a:bodyPr/>
        <a:lstStyle/>
        <a:p>
          <a:endParaRPr lang="en-US"/>
        </a:p>
      </dgm:t>
    </dgm:pt>
    <dgm:pt modelId="{30AF4C53-5D44-4205-9FE4-67141E87DA18}">
      <dgm:prSet custT="1"/>
      <dgm:spPr>
        <a:xfrm>
          <a:off x="4358" y="854482"/>
          <a:ext cx="2014066" cy="3513600"/>
        </a:xfrm>
        <a:solidFill>
          <a:srgbClr val="52A93A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2A93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6A0F79B1-C0F5-4EDB-8538-049885E47463}" type="parTrans" cxnId="{AC900995-CF6E-43DA-B0C1-C16CCA7D541F}">
      <dgm:prSet/>
      <dgm:spPr/>
      <dgm:t>
        <a:bodyPr/>
        <a:lstStyle/>
        <a:p>
          <a:endParaRPr lang="en-US"/>
        </a:p>
      </dgm:t>
    </dgm:pt>
    <dgm:pt modelId="{DB62FC0E-9838-4611-92AE-F45ADC0F0F15}" type="sibTrans" cxnId="{AC900995-CF6E-43DA-B0C1-C16CCA7D541F}">
      <dgm:prSet/>
      <dgm:spPr/>
      <dgm:t>
        <a:bodyPr/>
        <a:lstStyle/>
        <a:p>
          <a:endParaRPr lang="en-US"/>
        </a:p>
      </dgm:t>
    </dgm:pt>
    <dgm:pt modelId="{710CCD49-E40D-42DD-B6CE-678A46EC9972}">
      <dgm:prSet custT="1"/>
      <dgm:spPr>
        <a:xfrm>
          <a:off x="4358" y="854482"/>
          <a:ext cx="2014066" cy="3513600"/>
        </a:xfrm>
        <a:solidFill>
          <a:srgbClr val="52A93A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2A93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Section Chairs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A9FEFD70-C592-48D9-8A2C-3026783F5F33}" type="parTrans" cxnId="{ED31E983-9856-44F2-9E89-062A5A26A581}">
      <dgm:prSet/>
      <dgm:spPr/>
      <dgm:t>
        <a:bodyPr/>
        <a:lstStyle/>
        <a:p>
          <a:endParaRPr lang="en-US"/>
        </a:p>
      </dgm:t>
    </dgm:pt>
    <dgm:pt modelId="{FA64D20E-0057-4BB3-ABCB-534B0F0F4462}" type="sibTrans" cxnId="{ED31E983-9856-44F2-9E89-062A5A26A581}">
      <dgm:prSet/>
      <dgm:spPr/>
      <dgm:t>
        <a:bodyPr/>
        <a:lstStyle/>
        <a:p>
          <a:endParaRPr lang="en-US"/>
        </a:p>
      </dgm:t>
    </dgm:pt>
    <dgm:pt modelId="{346AD5F9-2EAC-44E1-A423-943B3AF574E7}">
      <dgm:prSet custT="1"/>
      <dgm:spPr>
        <a:xfrm>
          <a:off x="4358" y="854482"/>
          <a:ext cx="2014066" cy="3513600"/>
        </a:xfrm>
        <a:solidFill>
          <a:srgbClr val="52A93A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2A93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773399F7-A6A7-4A1D-B205-98654303CEFD}" type="parTrans" cxnId="{087EC452-1AA6-4BC1-B7AF-76F799A13BD9}">
      <dgm:prSet/>
      <dgm:spPr/>
      <dgm:t>
        <a:bodyPr/>
        <a:lstStyle/>
        <a:p>
          <a:endParaRPr lang="en-US"/>
        </a:p>
      </dgm:t>
    </dgm:pt>
    <dgm:pt modelId="{E25805D1-E7F6-42EC-9C9E-56C1D330D1BC}" type="sibTrans" cxnId="{087EC452-1AA6-4BC1-B7AF-76F799A13BD9}">
      <dgm:prSet/>
      <dgm:spPr/>
      <dgm:t>
        <a:bodyPr/>
        <a:lstStyle/>
        <a:p>
          <a:endParaRPr lang="en-US"/>
        </a:p>
      </dgm:t>
    </dgm:pt>
    <dgm:pt modelId="{828111F5-36EA-44FA-94A4-0076E1EFABB7}">
      <dgm:prSet custT="1"/>
      <dgm:spPr>
        <a:xfrm>
          <a:off x="4358" y="854482"/>
          <a:ext cx="2014066" cy="3513600"/>
        </a:xfrm>
        <a:solidFill>
          <a:srgbClr val="52A93A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2A93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Region meeting/ committee participation</a:t>
          </a:r>
          <a:endParaRPr lang="en-US" sz="1400" dirty="0">
            <a:solidFill>
              <a:srgbClr val="000000"/>
            </a:solidFill>
            <a:latin typeface="Verdana"/>
            <a:ea typeface="+mn-ea"/>
            <a:cs typeface="+mn-cs"/>
          </a:endParaRPr>
        </a:p>
      </dgm:t>
    </dgm:pt>
    <dgm:pt modelId="{FADCF054-C496-4669-8140-E201CC2C5B80}" type="parTrans" cxnId="{1B3F5FBD-37FE-4984-8842-3268C8368AF3}">
      <dgm:prSet/>
      <dgm:spPr/>
      <dgm:t>
        <a:bodyPr/>
        <a:lstStyle/>
        <a:p>
          <a:endParaRPr lang="en-US"/>
        </a:p>
      </dgm:t>
    </dgm:pt>
    <dgm:pt modelId="{E7F26ACD-6D16-4607-AB81-9E9EAA38FFE0}" type="sibTrans" cxnId="{1B3F5FBD-37FE-4984-8842-3268C8368AF3}">
      <dgm:prSet/>
      <dgm:spPr/>
      <dgm:t>
        <a:bodyPr/>
        <a:lstStyle/>
        <a:p>
          <a:endParaRPr lang="en-US"/>
        </a:p>
      </dgm:t>
    </dgm:pt>
    <dgm:pt modelId="{048AD545-E7E3-48F6-8BD8-803C4D7EE2B8}">
      <dgm:prSet/>
      <dgm:spPr>
        <a:xfrm>
          <a:off x="4358" y="854482"/>
          <a:ext cx="2014066" cy="3513600"/>
        </a:xfrm>
        <a:solidFill>
          <a:srgbClr val="52A93A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2A93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500" dirty="0">
            <a:solidFill>
              <a:srgbClr val="000000"/>
            </a:solidFill>
            <a:latin typeface="Verdana"/>
            <a:ea typeface="+mn-ea"/>
            <a:cs typeface="+mn-cs"/>
          </a:endParaRPr>
        </a:p>
      </dgm:t>
    </dgm:pt>
    <dgm:pt modelId="{40804A54-31F8-4707-AA9F-2D2DDD3A7B77}" type="parTrans" cxnId="{B128C4B2-CF34-49F8-A30D-64CF7EAEB853}">
      <dgm:prSet/>
      <dgm:spPr/>
      <dgm:t>
        <a:bodyPr/>
        <a:lstStyle/>
        <a:p>
          <a:endParaRPr lang="en-US"/>
        </a:p>
      </dgm:t>
    </dgm:pt>
    <dgm:pt modelId="{34546066-3AFC-4E90-BB2E-E4E6DFE692D1}" type="sibTrans" cxnId="{B128C4B2-CF34-49F8-A30D-64CF7EAEB853}">
      <dgm:prSet/>
      <dgm:spPr/>
      <dgm:t>
        <a:bodyPr/>
        <a:lstStyle/>
        <a:p>
          <a:endParaRPr lang="en-US"/>
        </a:p>
      </dgm:t>
    </dgm:pt>
    <dgm:pt modelId="{9734546A-F12F-4EB1-83FD-52074D5DA420}" type="pres">
      <dgm:prSet presAssocID="{5CA7D12C-9D30-409B-A796-88379EBE38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DD38B4-CC5F-49C5-B4A1-2122C931665E}" type="pres">
      <dgm:prSet presAssocID="{3E8D8944-DE99-41FA-8F09-DC956EAE1AE2}" presName="composite" presStyleCnt="0"/>
      <dgm:spPr/>
      <dgm:t>
        <a:bodyPr/>
        <a:lstStyle/>
        <a:p>
          <a:endParaRPr lang="en-US"/>
        </a:p>
      </dgm:t>
    </dgm:pt>
    <dgm:pt modelId="{EBECE6D4-604E-477F-9A74-0D57371C478D}" type="pres">
      <dgm:prSet presAssocID="{3E8D8944-DE99-41FA-8F09-DC956EAE1AE2}" presName="parTx" presStyleLbl="alignNode1" presStyleIdx="0" presStyleCnt="4" custScaleX="11058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8107F08-0CEE-4A83-A17E-24130F9A1102}" type="pres">
      <dgm:prSet presAssocID="{3E8D8944-DE99-41FA-8F09-DC956EAE1AE2}" presName="desTx" presStyleLbl="alignAccFollowNode1" presStyleIdx="0" presStyleCnt="4" custScaleX="11085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1EBA4B8-5F32-4708-827B-F51A74BF95A4}" type="pres">
      <dgm:prSet presAssocID="{DAF6EAAF-60F5-4944-BE80-365B4C8164D9}" presName="space" presStyleCnt="0"/>
      <dgm:spPr/>
      <dgm:t>
        <a:bodyPr/>
        <a:lstStyle/>
        <a:p>
          <a:endParaRPr lang="en-US"/>
        </a:p>
      </dgm:t>
    </dgm:pt>
    <dgm:pt modelId="{3972800B-E83F-4AFF-BBF3-33725D26E486}" type="pres">
      <dgm:prSet presAssocID="{462C26FE-B0AD-4610-9F6A-ED97FD54254B}" presName="composite" presStyleCnt="0"/>
      <dgm:spPr/>
      <dgm:t>
        <a:bodyPr/>
        <a:lstStyle/>
        <a:p>
          <a:endParaRPr lang="en-US"/>
        </a:p>
      </dgm:t>
    </dgm:pt>
    <dgm:pt modelId="{60AEA5EF-0E47-48B4-9BDD-9F20C2AB6826}" type="pres">
      <dgm:prSet presAssocID="{462C26FE-B0AD-4610-9F6A-ED97FD54254B}" presName="parTx" presStyleLbl="alignNode1" presStyleIdx="1" presStyleCnt="4" custScaleX="11058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F2B06D3-0EE5-4EB0-B647-8BF9A8FAA768}" type="pres">
      <dgm:prSet presAssocID="{462C26FE-B0AD-4610-9F6A-ED97FD54254B}" presName="desTx" presStyleLbl="alignAccFollowNode1" presStyleIdx="1" presStyleCnt="4" custScaleX="11085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EC6A837-9032-4BD4-A8A4-105068AC0034}" type="pres">
      <dgm:prSet presAssocID="{3A56607E-4977-4E34-B799-DCA7F43D451E}" presName="space" presStyleCnt="0"/>
      <dgm:spPr/>
      <dgm:t>
        <a:bodyPr/>
        <a:lstStyle/>
        <a:p>
          <a:endParaRPr lang="en-US"/>
        </a:p>
      </dgm:t>
    </dgm:pt>
    <dgm:pt modelId="{363BB228-F9F0-4974-A88D-F07A14EDCA7C}" type="pres">
      <dgm:prSet presAssocID="{1E8350CA-D7EB-463F-B11C-B6F9C6671FFB}" presName="composite" presStyleCnt="0"/>
      <dgm:spPr/>
      <dgm:t>
        <a:bodyPr/>
        <a:lstStyle/>
        <a:p>
          <a:endParaRPr lang="en-US"/>
        </a:p>
      </dgm:t>
    </dgm:pt>
    <dgm:pt modelId="{39F6F0CE-168A-4AC1-B45F-2EF7DD88EC08}" type="pres">
      <dgm:prSet presAssocID="{1E8350CA-D7EB-463F-B11C-B6F9C6671FFB}" presName="parTx" presStyleLbl="alignNode1" presStyleIdx="2" presStyleCnt="4" custScaleX="11058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689DE37-45CD-4AB9-BEB2-FC62BEF41375}" type="pres">
      <dgm:prSet presAssocID="{1E8350CA-D7EB-463F-B11C-B6F9C6671FFB}" presName="desTx" presStyleLbl="alignAccFollowNode1" presStyleIdx="2" presStyleCnt="4" custScaleX="11085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D4EDD2A-FBC3-4478-8C13-FCDED8CADAA8}" type="pres">
      <dgm:prSet presAssocID="{118D97DB-2753-4CF7-85C0-67816935376E}" presName="space" presStyleCnt="0"/>
      <dgm:spPr/>
      <dgm:t>
        <a:bodyPr/>
        <a:lstStyle/>
        <a:p>
          <a:endParaRPr lang="en-US"/>
        </a:p>
      </dgm:t>
    </dgm:pt>
    <dgm:pt modelId="{7E1EB14B-9424-4FBA-91EB-2412FA05C6D8}" type="pres">
      <dgm:prSet presAssocID="{AC56BFA7-9F06-477A-97BA-5269543C8BDD}" presName="composite" presStyleCnt="0"/>
      <dgm:spPr/>
      <dgm:t>
        <a:bodyPr/>
        <a:lstStyle/>
        <a:p>
          <a:endParaRPr lang="en-US"/>
        </a:p>
      </dgm:t>
    </dgm:pt>
    <dgm:pt modelId="{55D8755F-E31B-4B05-9F01-15BE7A3DC6B3}" type="pres">
      <dgm:prSet presAssocID="{AC56BFA7-9F06-477A-97BA-5269543C8BDD}" presName="parTx" presStyleLbl="alignNode1" presStyleIdx="3" presStyleCnt="4" custScaleX="11058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57439EB-1679-4C4F-8E88-12EB127C8164}" type="pres">
      <dgm:prSet presAssocID="{AC56BFA7-9F06-477A-97BA-5269543C8BDD}" presName="desTx" presStyleLbl="alignAccFollowNode1" presStyleIdx="3" presStyleCnt="4" custScaleX="110851" custLinFactNeighborX="3947" custLinFactNeighborY="-15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D9DC5962-87F2-450C-96D4-F32E088B53A5}" type="presOf" srcId="{346AD5F9-2EAC-44E1-A423-943B3AF574E7}" destId="{58107F08-0CEE-4A83-A17E-24130F9A1102}" srcOrd="0" destOrd="7" presId="urn:microsoft.com/office/officeart/2005/8/layout/hList1"/>
    <dgm:cxn modelId="{0CF11B25-A68C-490B-8F3A-040F7FC5D173}" type="presOf" srcId="{A9F8F863-EF57-4434-8866-0F72924EA716}" destId="{B689DE37-45CD-4AB9-BEB2-FC62BEF41375}" srcOrd="0" destOrd="2" presId="urn:microsoft.com/office/officeart/2005/8/layout/hList1"/>
    <dgm:cxn modelId="{022E196D-F949-43B4-AEB2-112BC03BAFEB}" srcId="{1E8350CA-D7EB-463F-B11C-B6F9C6671FFB}" destId="{08627DC3-1ED4-4A41-8D53-C04EC5C74E33}" srcOrd="5" destOrd="0" parTransId="{81958F6B-4CD3-4F10-8B46-A182537C9C41}" sibTransId="{FD57724B-46EE-47A1-A341-7EC23F77C963}"/>
    <dgm:cxn modelId="{8BBB4DBD-79ED-4BCB-BE8A-B442748782F4}" type="presOf" srcId="{710CCD49-E40D-42DD-B6CE-678A46EC9972}" destId="{58107F08-0CEE-4A83-A17E-24130F9A1102}" srcOrd="0" destOrd="6" presId="urn:microsoft.com/office/officeart/2005/8/layout/hList1"/>
    <dgm:cxn modelId="{E5FE016E-2102-4B67-B850-28F46177CF43}" type="presOf" srcId="{7ACF81D5-7CF8-4C9F-9E65-69F5A142FFE5}" destId="{CF2B06D3-0EE5-4EB0-B647-8BF9A8FAA768}" srcOrd="0" destOrd="2" presId="urn:microsoft.com/office/officeart/2005/8/layout/hList1"/>
    <dgm:cxn modelId="{A993C0BB-91B3-4F83-A321-C7D29C2128AE}" type="presOf" srcId="{828111F5-36EA-44FA-94A4-0076E1EFABB7}" destId="{58107F08-0CEE-4A83-A17E-24130F9A1102}" srcOrd="0" destOrd="8" presId="urn:microsoft.com/office/officeart/2005/8/layout/hList1"/>
    <dgm:cxn modelId="{3B4571CD-536D-425A-A456-C8A5E315172F}" srcId="{1E8350CA-D7EB-463F-B11C-B6F9C6671FFB}" destId="{FB53C27D-5EB0-45DB-93ED-BC473F3F4DE3}" srcOrd="4" destOrd="0" parTransId="{BA8A3E3A-F20F-4EFD-AB9E-CB28D8603445}" sibTransId="{81645845-A21F-4CEC-8461-762649B69271}"/>
    <dgm:cxn modelId="{5364716A-5005-476B-B8C6-E7C4AD96FE41}" type="presOf" srcId="{462C26FE-B0AD-4610-9F6A-ED97FD54254B}" destId="{60AEA5EF-0E47-48B4-9BDD-9F20C2AB6826}" srcOrd="0" destOrd="0" presId="urn:microsoft.com/office/officeart/2005/8/layout/hList1"/>
    <dgm:cxn modelId="{1793E376-419F-4595-ABA6-D038A08C59F2}" srcId="{AC56BFA7-9F06-477A-97BA-5269543C8BDD}" destId="{A261D759-43AC-4FC7-AC02-D3DE423701BE}" srcOrd="3" destOrd="0" parTransId="{73BB39F5-6CFC-4AD4-AF3C-C9843A8640DB}" sibTransId="{910AC225-10C1-4FB3-B369-26FCD5CAF63B}"/>
    <dgm:cxn modelId="{366A4A90-B6CA-4D06-8354-6C51C93A4139}" srcId="{AC56BFA7-9F06-477A-97BA-5269543C8BDD}" destId="{8033FCA5-504E-4D24-999B-6698CE94A9B2}" srcOrd="0" destOrd="0" parTransId="{63A96C93-C5AB-4FBA-A2FA-29E744E4936D}" sibTransId="{EB0894A7-8669-4CC5-8DC4-A45A782FDE47}"/>
    <dgm:cxn modelId="{2519D654-A061-4445-9540-76B85BF96400}" type="presOf" srcId="{5CA7D12C-9D30-409B-A796-88379EBE38D4}" destId="{9734546A-F12F-4EB1-83FD-52074D5DA420}" srcOrd="0" destOrd="0" presId="urn:microsoft.com/office/officeart/2005/8/layout/hList1"/>
    <dgm:cxn modelId="{92AB28F7-FB44-4A62-AF3F-040D290CCA05}" type="presOf" srcId="{048AD545-E7E3-48F6-8BD8-803C4D7EE2B8}" destId="{58107F08-0CEE-4A83-A17E-24130F9A1102}" srcOrd="0" destOrd="9" presId="urn:microsoft.com/office/officeart/2005/8/layout/hList1"/>
    <dgm:cxn modelId="{6E824EE5-A257-4BA3-A0FE-F8F817CA897D}" type="presOf" srcId="{3E8D8944-DE99-41FA-8F09-DC956EAE1AE2}" destId="{EBECE6D4-604E-477F-9A74-0D57371C478D}" srcOrd="0" destOrd="0" presId="urn:microsoft.com/office/officeart/2005/8/layout/hList1"/>
    <dgm:cxn modelId="{FFE10C1F-6AE0-4FB8-A5FC-5278BC74FA88}" srcId="{462C26FE-B0AD-4610-9F6A-ED97FD54254B}" destId="{D3261F87-6F8D-4D69-925E-7BAD18E2AE4A}" srcOrd="0" destOrd="0" parTransId="{94F45DDF-B6C5-47DB-86E1-68B9DE7DCD16}" sibTransId="{F2EF43D9-EAD2-40BD-A80F-AE7C0114CE23}"/>
    <dgm:cxn modelId="{AC3EDB95-B888-45F4-AB06-B29F497EDC8F}" type="presOf" srcId="{A15C5001-61CA-4EA9-BF78-DD42AF184BF4}" destId="{58107F08-0CEE-4A83-A17E-24130F9A1102}" srcOrd="0" destOrd="2" presId="urn:microsoft.com/office/officeart/2005/8/layout/hList1"/>
    <dgm:cxn modelId="{087EC452-1AA6-4BC1-B7AF-76F799A13BD9}" srcId="{3E8D8944-DE99-41FA-8F09-DC956EAE1AE2}" destId="{346AD5F9-2EAC-44E1-A423-943B3AF574E7}" srcOrd="4" destOrd="0" parTransId="{773399F7-A6A7-4A1D-B205-98654303CEFD}" sibTransId="{E25805D1-E7F6-42EC-9C9E-56C1D330D1BC}"/>
    <dgm:cxn modelId="{CA5DC978-7541-48CC-98C8-CAC1DE4F5EED}" type="presOf" srcId="{B49100AF-8A9D-4C68-8007-DA0BFAAF4F9B}" destId="{CF2B06D3-0EE5-4EB0-B647-8BF9A8FAA768}" srcOrd="0" destOrd="4" presId="urn:microsoft.com/office/officeart/2005/8/layout/hList1"/>
    <dgm:cxn modelId="{761C5C72-D6AF-4BBC-BDC1-738FAB28432B}" srcId="{462C26FE-B0AD-4610-9F6A-ED97FD54254B}" destId="{3A4AB9E7-E268-48AE-AF5B-169A911933BC}" srcOrd="1" destOrd="0" parTransId="{A348E67A-3252-49C1-96F0-54EBD90F8137}" sibTransId="{090491C7-F1E7-4379-91A8-33EE4ED313AF}"/>
    <dgm:cxn modelId="{D4F6CAF7-AD21-42AC-9DD1-2BC6D5BAB8D7}" type="presOf" srcId="{5BB956EC-5B8B-48EB-8519-5EB9CF3BF3E6}" destId="{B689DE37-45CD-4AB9-BEB2-FC62BEF41375}" srcOrd="0" destOrd="0" presId="urn:microsoft.com/office/officeart/2005/8/layout/hList1"/>
    <dgm:cxn modelId="{E9FF8DF0-10D9-4B9C-BF41-5B7198A296F2}" srcId="{AC56BFA7-9F06-477A-97BA-5269543C8BDD}" destId="{1E587ECB-D00E-41CF-BE4D-7A17EFA1CC5B}" srcOrd="1" destOrd="0" parTransId="{2904DFC3-32F8-4D9C-AC40-E81E8A9199B1}" sibTransId="{B4648B8F-5446-453D-BC0F-CB1ED923B279}"/>
    <dgm:cxn modelId="{2E735652-9BB4-4E3F-A2E6-208AED24D546}" type="presOf" srcId="{BB847768-1D32-48E5-BD7F-05F83827AC5A}" destId="{58107F08-0CEE-4A83-A17E-24130F9A1102}" srcOrd="0" destOrd="0" presId="urn:microsoft.com/office/officeart/2005/8/layout/hList1"/>
    <dgm:cxn modelId="{A2975997-5C32-4D61-9CF0-27184AE318B6}" type="presOf" srcId="{08627DC3-1ED4-4A41-8D53-C04EC5C74E33}" destId="{B689DE37-45CD-4AB9-BEB2-FC62BEF41375}" srcOrd="0" destOrd="5" presId="urn:microsoft.com/office/officeart/2005/8/layout/hList1"/>
    <dgm:cxn modelId="{2C2C4C72-68AC-40A7-BC35-0CE877282F70}" type="presOf" srcId="{59B9C812-6251-4423-9630-476E06E311E8}" destId="{CF2B06D3-0EE5-4EB0-B647-8BF9A8FAA768}" srcOrd="0" destOrd="6" presId="urn:microsoft.com/office/officeart/2005/8/layout/hList1"/>
    <dgm:cxn modelId="{AF11001A-CAE5-46E7-82EA-84735237BA53}" srcId="{462C26FE-B0AD-4610-9F6A-ED97FD54254B}" destId="{59B9C812-6251-4423-9630-476E06E311E8}" srcOrd="6" destOrd="0" parTransId="{49CD99C5-AC5E-4E80-A043-9554AF1604E0}" sibTransId="{28F07F03-7D17-4185-8A10-AD3C19603859}"/>
    <dgm:cxn modelId="{03EE8D19-D39B-4D1A-8BC2-AE062020FD6B}" srcId="{AC56BFA7-9F06-477A-97BA-5269543C8BDD}" destId="{B698D433-88EE-4B85-B738-CD73F30D0B9A}" srcOrd="2" destOrd="0" parTransId="{C8CE1552-005D-4AE4-BD6B-1639C2DE74D8}" sibTransId="{E46669CE-F065-4245-9015-CE710BB2E15F}"/>
    <dgm:cxn modelId="{4BF28417-A131-44ED-A357-70DA33CDEC41}" type="presOf" srcId="{1E587ECB-D00E-41CF-BE4D-7A17EFA1CC5B}" destId="{B57439EB-1679-4C4F-8E88-12EB127C8164}" srcOrd="0" destOrd="1" presId="urn:microsoft.com/office/officeart/2005/8/layout/hList1"/>
    <dgm:cxn modelId="{C54A1F26-DED8-4D28-B155-A8797F9453B1}" type="presOf" srcId="{3A4AB9E7-E268-48AE-AF5B-169A911933BC}" destId="{CF2B06D3-0EE5-4EB0-B647-8BF9A8FAA768}" srcOrd="0" destOrd="1" presId="urn:microsoft.com/office/officeart/2005/8/layout/hList1"/>
    <dgm:cxn modelId="{D70E4DDC-4A9C-4B94-96F4-46851D4ACFD7}" srcId="{1E8350CA-D7EB-463F-B11C-B6F9C6671FFB}" destId="{5BB956EC-5B8B-48EB-8519-5EB9CF3BF3E6}" srcOrd="0" destOrd="0" parTransId="{10B67241-EC9B-4415-912E-13F19F8B7069}" sibTransId="{3ECCF0C0-9262-4C70-B08A-FB382C4033AF}"/>
    <dgm:cxn modelId="{DBC45C09-519B-45A0-853C-5D1BF21018B6}" srcId="{D087BEA9-9F4F-48A1-BA69-42BD0F35A5CE}" destId="{A15C5001-61CA-4EA9-BF78-DD42AF184BF4}" srcOrd="0" destOrd="0" parTransId="{CA551999-0850-47F1-B583-4EBF83558819}" sibTransId="{933D52DD-5ACC-4BBB-9EB9-22BA4F10E6B3}"/>
    <dgm:cxn modelId="{78CDFE59-B747-4C0C-8181-B2D7ABF77E37}" type="presOf" srcId="{BBE766A0-180C-49D9-BFB1-4E544C449BD0}" destId="{B57439EB-1679-4C4F-8E88-12EB127C8164}" srcOrd="0" destOrd="4" presId="urn:microsoft.com/office/officeart/2005/8/layout/hList1"/>
    <dgm:cxn modelId="{CBDDE7D3-9EFD-4F04-9B48-5795554F1FF9}" type="presOf" srcId="{D087BEA9-9F4F-48A1-BA69-42BD0F35A5CE}" destId="{58107F08-0CEE-4A83-A17E-24130F9A1102}" srcOrd="0" destOrd="1" presId="urn:microsoft.com/office/officeart/2005/8/layout/hList1"/>
    <dgm:cxn modelId="{107ED577-C434-4B55-A862-2C84AD0864A4}" srcId="{3E8D8944-DE99-41FA-8F09-DC956EAE1AE2}" destId="{D087BEA9-9F4F-48A1-BA69-42BD0F35A5CE}" srcOrd="1" destOrd="0" parTransId="{2A2783CF-AEDC-4207-AE29-6EB7A16FEF62}" sibTransId="{F19512E8-DD7C-4E0B-AAE4-456C7E4F7C6D}"/>
    <dgm:cxn modelId="{145F0226-94D9-426C-8A67-8CF0B59A0B4C}" type="presOf" srcId="{58FD5AE1-FF8E-4814-8A40-5550D93195C6}" destId="{B689DE37-45CD-4AB9-BEB2-FC62BEF41375}" srcOrd="0" destOrd="6" presId="urn:microsoft.com/office/officeart/2005/8/layout/hList1"/>
    <dgm:cxn modelId="{6078D223-3AB6-4EA3-86DB-647466FC66B2}" type="presOf" srcId="{3BB7365A-04AD-49F8-943D-C627AA4B4395}" destId="{B689DE37-45CD-4AB9-BEB2-FC62BEF41375}" srcOrd="0" destOrd="3" presId="urn:microsoft.com/office/officeart/2005/8/layout/hList1"/>
    <dgm:cxn modelId="{EE7D15B7-A3D0-4382-A91C-769ADE47A827}" type="presOf" srcId="{D3261F87-6F8D-4D69-925E-7BAD18E2AE4A}" destId="{CF2B06D3-0EE5-4EB0-B647-8BF9A8FAA768}" srcOrd="0" destOrd="0" presId="urn:microsoft.com/office/officeart/2005/8/layout/hList1"/>
    <dgm:cxn modelId="{FFBFDC3B-CCDA-4FFF-962F-C35F1D023223}" srcId="{1E8350CA-D7EB-463F-B11C-B6F9C6671FFB}" destId="{3CA201B3-F35C-4E0E-871D-1CF2C9AF4EDE}" srcOrd="1" destOrd="0" parTransId="{2AEA44A2-4987-4662-9464-7D2510F7019B}" sibTransId="{507298AA-68FF-43FC-A5AF-FDCB7B850669}"/>
    <dgm:cxn modelId="{92B03C32-0150-400E-81E7-11D7A8808606}" srcId="{FA75DCA6-85D7-48BC-A410-820FB41A1711}" destId="{305131AF-E612-43B3-ACCA-F4D5B55ED535}" srcOrd="0" destOrd="0" parTransId="{427FF738-D218-4FE2-9E96-80D8E35CB0BF}" sibTransId="{1CCCB3BA-EBA6-424E-9F1D-E065E7F7F781}"/>
    <dgm:cxn modelId="{1915DF3E-10C3-4022-98C6-D7D16975CA61}" type="presOf" srcId="{819C10C7-55B6-4318-9C62-F48BFB4CFF57}" destId="{CF2B06D3-0EE5-4EB0-B647-8BF9A8FAA768}" srcOrd="0" destOrd="3" presId="urn:microsoft.com/office/officeart/2005/8/layout/hList1"/>
    <dgm:cxn modelId="{8BC6A81F-7F2D-4B28-9500-377BEFBB096D}" type="presOf" srcId="{AC56BFA7-9F06-477A-97BA-5269543C8BDD}" destId="{55D8755F-E31B-4B05-9F01-15BE7A3DC6B3}" srcOrd="0" destOrd="0" presId="urn:microsoft.com/office/officeart/2005/8/layout/hList1"/>
    <dgm:cxn modelId="{7D716042-0805-4A0D-8EB7-296A3DA87124}" srcId="{3E8D8944-DE99-41FA-8F09-DC956EAE1AE2}" destId="{BB847768-1D32-48E5-BD7F-05F83827AC5A}" srcOrd="0" destOrd="0" parTransId="{1C856B4D-89B9-47E2-8334-0A254AA2B847}" sibTransId="{868E42FA-EB25-4C9A-A9BF-0251239BD623}"/>
    <dgm:cxn modelId="{AC900995-CF6E-43DA-B0C1-C16CCA7D541F}" srcId="{3E8D8944-DE99-41FA-8F09-DC956EAE1AE2}" destId="{30AF4C53-5D44-4205-9FE4-67141E87DA18}" srcOrd="3" destOrd="0" parTransId="{6A0F79B1-C0F5-4EDB-8538-049885E47463}" sibTransId="{DB62FC0E-9838-4611-92AE-F45ADC0F0F15}"/>
    <dgm:cxn modelId="{2FB6D1C3-CEB9-4951-8668-4847237422C7}" type="presOf" srcId="{3CA201B3-F35C-4E0E-871D-1CF2C9AF4EDE}" destId="{B689DE37-45CD-4AB9-BEB2-FC62BEF41375}" srcOrd="0" destOrd="1" presId="urn:microsoft.com/office/officeart/2005/8/layout/hList1"/>
    <dgm:cxn modelId="{FEDAC05F-D06C-4406-AC17-1C6FF650C926}" type="presOf" srcId="{8033FCA5-504E-4D24-999B-6698CE94A9B2}" destId="{B57439EB-1679-4C4F-8E88-12EB127C8164}" srcOrd="0" destOrd="0" presId="urn:microsoft.com/office/officeart/2005/8/layout/hList1"/>
    <dgm:cxn modelId="{25D29E93-138D-4FF1-B410-F50AED633FDB}" type="presOf" srcId="{B698D433-88EE-4B85-B738-CD73F30D0B9A}" destId="{B57439EB-1679-4C4F-8E88-12EB127C8164}" srcOrd="0" destOrd="2" presId="urn:microsoft.com/office/officeart/2005/8/layout/hList1"/>
    <dgm:cxn modelId="{ECF4AEBC-2C81-40D9-93CF-5AF3EF8951C8}" srcId="{1E8350CA-D7EB-463F-B11C-B6F9C6671FFB}" destId="{58FD5AE1-FF8E-4814-8A40-5550D93195C6}" srcOrd="6" destOrd="0" parTransId="{03F114BA-1004-4E93-8C22-FB19377910F0}" sibTransId="{859089F3-DCCB-48DD-989D-8A0B358463A2}"/>
    <dgm:cxn modelId="{B5FC5A31-28BD-491A-A065-2A55CF0C3068}" srcId="{5CA7D12C-9D30-409B-A796-88379EBE38D4}" destId="{AC56BFA7-9F06-477A-97BA-5269543C8BDD}" srcOrd="3" destOrd="0" parTransId="{FE524BFD-8014-4ACA-B9D2-29ED1E126D38}" sibTransId="{66966F01-C4CC-4799-B1A7-868A8E1C9D08}"/>
    <dgm:cxn modelId="{42714B16-9746-4F27-8F6F-7E2C3087E71F}" type="presOf" srcId="{FA75DCA6-85D7-48BC-A410-820FB41A1711}" destId="{58107F08-0CEE-4A83-A17E-24130F9A1102}" srcOrd="0" destOrd="3" presId="urn:microsoft.com/office/officeart/2005/8/layout/hList1"/>
    <dgm:cxn modelId="{20ED12F6-68CD-44E6-AE4F-B71F07B8131F}" srcId="{1E8350CA-D7EB-463F-B11C-B6F9C6671FFB}" destId="{A9F8F863-EF57-4434-8866-0F72924EA716}" srcOrd="2" destOrd="0" parTransId="{40F38C6C-59C9-4F6C-9BD6-1E0E3AA90C45}" sibTransId="{1B8545D6-B403-41A6-827A-41B6B14F23E1}"/>
    <dgm:cxn modelId="{E50973D9-BAC9-462F-B8C3-DBE19BF5688A}" type="presOf" srcId="{FB53C27D-5EB0-45DB-93ED-BC473F3F4DE3}" destId="{B689DE37-45CD-4AB9-BEB2-FC62BEF41375}" srcOrd="0" destOrd="4" presId="urn:microsoft.com/office/officeart/2005/8/layout/hList1"/>
    <dgm:cxn modelId="{DD9854D5-62E8-4044-A043-D67EF759BF90}" srcId="{5CA7D12C-9D30-409B-A796-88379EBE38D4}" destId="{1E8350CA-D7EB-463F-B11C-B6F9C6671FFB}" srcOrd="2" destOrd="0" parTransId="{A9C5D371-4B5B-4707-9F07-DA448CB36769}" sibTransId="{118D97DB-2753-4CF7-85C0-67816935376E}"/>
    <dgm:cxn modelId="{076817F2-D4AE-4D0A-9758-54A93DE531E5}" srcId="{462C26FE-B0AD-4610-9F6A-ED97FD54254B}" destId="{819C10C7-55B6-4318-9C62-F48BFB4CFF57}" srcOrd="3" destOrd="0" parTransId="{6D192A0A-28D7-490F-88CB-A21BD63DE943}" sibTransId="{49015245-A737-4B41-980E-81853F8E6416}"/>
    <dgm:cxn modelId="{4C0AD1AB-9334-40AC-AF1F-CF04ED16B879}" srcId="{5CA7D12C-9D30-409B-A796-88379EBE38D4}" destId="{462C26FE-B0AD-4610-9F6A-ED97FD54254B}" srcOrd="1" destOrd="0" parTransId="{9571198D-1066-4969-B4B7-E606F65FE178}" sibTransId="{3A56607E-4977-4E34-B799-DCA7F43D451E}"/>
    <dgm:cxn modelId="{3E1E159A-629B-4021-863A-24FB645CF31B}" srcId="{462C26FE-B0AD-4610-9F6A-ED97FD54254B}" destId="{B49100AF-8A9D-4C68-8007-DA0BFAAF4F9B}" srcOrd="4" destOrd="0" parTransId="{7DD9B25B-A54A-45AF-A74B-70A8490534AB}" sibTransId="{36A1ED7C-B6EE-48D3-A630-D96B5D1FFF58}"/>
    <dgm:cxn modelId="{AB1529E6-5388-40EE-BF92-46D8E90F352F}" srcId="{462C26FE-B0AD-4610-9F6A-ED97FD54254B}" destId="{7ACF81D5-7CF8-4C9F-9E65-69F5A142FFE5}" srcOrd="2" destOrd="0" parTransId="{FF7C58B7-D880-49A7-9746-BFCEEE85CC60}" sibTransId="{9AAF8722-D6C6-408B-A496-8FC8904F69AA}"/>
    <dgm:cxn modelId="{1B3F5FBD-37FE-4984-8842-3268C8368AF3}" srcId="{3E8D8944-DE99-41FA-8F09-DC956EAE1AE2}" destId="{828111F5-36EA-44FA-94A4-0076E1EFABB7}" srcOrd="5" destOrd="0" parTransId="{FADCF054-C496-4669-8140-E201CC2C5B80}" sibTransId="{E7F26ACD-6D16-4607-AB81-9E9EAA38FFE0}"/>
    <dgm:cxn modelId="{E4FEFA31-E147-4BB2-8AD9-7C17F1A53E01}" srcId="{3E8D8944-DE99-41FA-8F09-DC956EAE1AE2}" destId="{FA75DCA6-85D7-48BC-A410-820FB41A1711}" srcOrd="2" destOrd="0" parTransId="{6F561401-4468-47B7-B648-459534452001}" sibTransId="{595E16C5-DBC5-478D-950B-C5ED4A7099C6}"/>
    <dgm:cxn modelId="{EB1B4928-3BB6-4879-AC83-43BF79F822EB}" srcId="{AC56BFA7-9F06-477A-97BA-5269543C8BDD}" destId="{BBE766A0-180C-49D9-BFB1-4E544C449BD0}" srcOrd="4" destOrd="0" parTransId="{693E15E3-D919-4768-87D3-7B18C98C535D}" sibTransId="{3704A7AC-C097-428F-85CB-00B4A9AA521F}"/>
    <dgm:cxn modelId="{4BA262BB-E06E-48E7-BF02-4735A2C94F7A}" type="presOf" srcId="{305131AF-E612-43B3-ACCA-F4D5B55ED535}" destId="{58107F08-0CEE-4A83-A17E-24130F9A1102}" srcOrd="0" destOrd="4" presId="urn:microsoft.com/office/officeart/2005/8/layout/hList1"/>
    <dgm:cxn modelId="{B128C4B2-CF34-49F8-A30D-64CF7EAEB853}" srcId="{3E8D8944-DE99-41FA-8F09-DC956EAE1AE2}" destId="{048AD545-E7E3-48F6-8BD8-803C4D7EE2B8}" srcOrd="6" destOrd="0" parTransId="{40804A54-31F8-4707-AA9F-2D2DDD3A7B77}" sibTransId="{34546066-3AFC-4E90-BB2E-E4E6DFE692D1}"/>
    <dgm:cxn modelId="{8F2523F7-66B5-4EC0-A991-80BEE312BB24}" type="presOf" srcId="{30AF4C53-5D44-4205-9FE4-67141E87DA18}" destId="{58107F08-0CEE-4A83-A17E-24130F9A1102}" srcOrd="0" destOrd="5" presId="urn:microsoft.com/office/officeart/2005/8/layout/hList1"/>
    <dgm:cxn modelId="{EDF12339-CB09-4E95-B1D4-F22B01EF4406}" type="presOf" srcId="{1E8350CA-D7EB-463F-B11C-B6F9C6671FFB}" destId="{39F6F0CE-168A-4AC1-B45F-2EF7DD88EC08}" srcOrd="0" destOrd="0" presId="urn:microsoft.com/office/officeart/2005/8/layout/hList1"/>
    <dgm:cxn modelId="{E059B59E-2A85-4FFC-9884-CBE8DCED4DFC}" srcId="{5CA7D12C-9D30-409B-A796-88379EBE38D4}" destId="{3E8D8944-DE99-41FA-8F09-DC956EAE1AE2}" srcOrd="0" destOrd="0" parTransId="{F2C725D4-E73C-4F0C-8055-0DF1BC0D2048}" sibTransId="{DAF6EAAF-60F5-4944-BE80-365B4C8164D9}"/>
    <dgm:cxn modelId="{FA17DA93-AE6E-406F-B558-C29B125BA3A6}" type="presOf" srcId="{A261D759-43AC-4FC7-AC02-D3DE423701BE}" destId="{B57439EB-1679-4C4F-8E88-12EB127C8164}" srcOrd="0" destOrd="3" presId="urn:microsoft.com/office/officeart/2005/8/layout/hList1"/>
    <dgm:cxn modelId="{F44AE83C-3004-424F-A527-DF3F9B18C6EB}" type="presOf" srcId="{5EFFAAFB-569C-46C2-A50A-AC4D77EF6A1D}" destId="{CF2B06D3-0EE5-4EB0-B647-8BF9A8FAA768}" srcOrd="0" destOrd="5" presId="urn:microsoft.com/office/officeart/2005/8/layout/hList1"/>
    <dgm:cxn modelId="{B997DDB9-89C8-4F96-BB16-5E25C958FFB2}" srcId="{462C26FE-B0AD-4610-9F6A-ED97FD54254B}" destId="{5EFFAAFB-569C-46C2-A50A-AC4D77EF6A1D}" srcOrd="5" destOrd="0" parTransId="{D012FB92-2FC0-4B70-AE01-AF8657AC8C3E}" sibTransId="{A9FF7B73-635B-4764-AC6B-49C8716D0E34}"/>
    <dgm:cxn modelId="{11B5FB33-1D6E-4C98-8C41-1E21CBED16DB}" srcId="{1E8350CA-D7EB-463F-B11C-B6F9C6671FFB}" destId="{3BB7365A-04AD-49F8-943D-C627AA4B4395}" srcOrd="3" destOrd="0" parTransId="{B4A7E737-2E7B-451B-843A-0BCFF642D25C}" sibTransId="{BDA6CE89-BA0C-47D8-A454-CD2F6DC43160}"/>
    <dgm:cxn modelId="{ED31E983-9856-44F2-9E89-062A5A26A581}" srcId="{30AF4C53-5D44-4205-9FE4-67141E87DA18}" destId="{710CCD49-E40D-42DD-B6CE-678A46EC9972}" srcOrd="0" destOrd="0" parTransId="{A9FEFD70-C592-48D9-8A2C-3026783F5F33}" sibTransId="{FA64D20E-0057-4BB3-ABCB-534B0F0F4462}"/>
    <dgm:cxn modelId="{BBF2FBB1-693D-4DF5-AE0F-E1EFF103F59E}" type="presParOf" srcId="{9734546A-F12F-4EB1-83FD-52074D5DA420}" destId="{E0DD38B4-CC5F-49C5-B4A1-2122C931665E}" srcOrd="0" destOrd="0" presId="urn:microsoft.com/office/officeart/2005/8/layout/hList1"/>
    <dgm:cxn modelId="{0A7C2FF4-530D-44BD-A8E4-50F9D773C2D2}" type="presParOf" srcId="{E0DD38B4-CC5F-49C5-B4A1-2122C931665E}" destId="{EBECE6D4-604E-477F-9A74-0D57371C478D}" srcOrd="0" destOrd="0" presId="urn:microsoft.com/office/officeart/2005/8/layout/hList1"/>
    <dgm:cxn modelId="{39FFFF53-42DA-41DF-B930-F856D45DBC83}" type="presParOf" srcId="{E0DD38B4-CC5F-49C5-B4A1-2122C931665E}" destId="{58107F08-0CEE-4A83-A17E-24130F9A1102}" srcOrd="1" destOrd="0" presId="urn:microsoft.com/office/officeart/2005/8/layout/hList1"/>
    <dgm:cxn modelId="{254390D6-195B-478F-B89F-EBDD2FE4B172}" type="presParOf" srcId="{9734546A-F12F-4EB1-83FD-52074D5DA420}" destId="{01EBA4B8-5F32-4708-827B-F51A74BF95A4}" srcOrd="1" destOrd="0" presId="urn:microsoft.com/office/officeart/2005/8/layout/hList1"/>
    <dgm:cxn modelId="{16252268-3938-4A85-8E20-51DCFED667A5}" type="presParOf" srcId="{9734546A-F12F-4EB1-83FD-52074D5DA420}" destId="{3972800B-E83F-4AFF-BBF3-33725D26E486}" srcOrd="2" destOrd="0" presId="urn:microsoft.com/office/officeart/2005/8/layout/hList1"/>
    <dgm:cxn modelId="{683CA067-DE46-4174-BD4A-F22DF4F9BDFA}" type="presParOf" srcId="{3972800B-E83F-4AFF-BBF3-33725D26E486}" destId="{60AEA5EF-0E47-48B4-9BDD-9F20C2AB6826}" srcOrd="0" destOrd="0" presId="urn:microsoft.com/office/officeart/2005/8/layout/hList1"/>
    <dgm:cxn modelId="{8A5C5102-B299-45C7-B4D5-ACF48EB88EDA}" type="presParOf" srcId="{3972800B-E83F-4AFF-BBF3-33725D26E486}" destId="{CF2B06D3-0EE5-4EB0-B647-8BF9A8FAA768}" srcOrd="1" destOrd="0" presId="urn:microsoft.com/office/officeart/2005/8/layout/hList1"/>
    <dgm:cxn modelId="{2A5B6C75-6131-4D19-83AF-22E2A9FB8300}" type="presParOf" srcId="{9734546A-F12F-4EB1-83FD-52074D5DA420}" destId="{8EC6A837-9032-4BD4-A8A4-105068AC0034}" srcOrd="3" destOrd="0" presId="urn:microsoft.com/office/officeart/2005/8/layout/hList1"/>
    <dgm:cxn modelId="{0F6A4B01-2C8A-44FA-BCA6-114B9E59C5AD}" type="presParOf" srcId="{9734546A-F12F-4EB1-83FD-52074D5DA420}" destId="{363BB228-F9F0-4974-A88D-F07A14EDCA7C}" srcOrd="4" destOrd="0" presId="urn:microsoft.com/office/officeart/2005/8/layout/hList1"/>
    <dgm:cxn modelId="{FDD224AE-C057-44BF-B5E5-880EF763A90E}" type="presParOf" srcId="{363BB228-F9F0-4974-A88D-F07A14EDCA7C}" destId="{39F6F0CE-168A-4AC1-B45F-2EF7DD88EC08}" srcOrd="0" destOrd="0" presId="urn:microsoft.com/office/officeart/2005/8/layout/hList1"/>
    <dgm:cxn modelId="{1E46C863-F541-4C15-BCDE-E263BCC2D4DF}" type="presParOf" srcId="{363BB228-F9F0-4974-A88D-F07A14EDCA7C}" destId="{B689DE37-45CD-4AB9-BEB2-FC62BEF41375}" srcOrd="1" destOrd="0" presId="urn:microsoft.com/office/officeart/2005/8/layout/hList1"/>
    <dgm:cxn modelId="{F8A7EDD9-DBE5-4801-9147-1AD9B7CF111E}" type="presParOf" srcId="{9734546A-F12F-4EB1-83FD-52074D5DA420}" destId="{9D4EDD2A-FBC3-4478-8C13-FCDED8CADAA8}" srcOrd="5" destOrd="0" presId="urn:microsoft.com/office/officeart/2005/8/layout/hList1"/>
    <dgm:cxn modelId="{B8C41F2F-C838-41DC-A2CC-0567343C694B}" type="presParOf" srcId="{9734546A-F12F-4EB1-83FD-52074D5DA420}" destId="{7E1EB14B-9424-4FBA-91EB-2412FA05C6D8}" srcOrd="6" destOrd="0" presId="urn:microsoft.com/office/officeart/2005/8/layout/hList1"/>
    <dgm:cxn modelId="{8C0AFC97-8B42-4976-A0E6-7397C7C28B06}" type="presParOf" srcId="{7E1EB14B-9424-4FBA-91EB-2412FA05C6D8}" destId="{55D8755F-E31B-4B05-9F01-15BE7A3DC6B3}" srcOrd="0" destOrd="0" presId="urn:microsoft.com/office/officeart/2005/8/layout/hList1"/>
    <dgm:cxn modelId="{375FEADE-CC89-42D0-8DE8-5638F9115A03}" type="presParOf" srcId="{7E1EB14B-9424-4FBA-91EB-2412FA05C6D8}" destId="{B57439EB-1679-4C4F-8E88-12EB127C816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3DFFC-2967-45A8-ABB0-14DF6FA774EC}">
      <dsp:nvSpPr>
        <dsp:cNvPr id="0" name=""/>
        <dsp:cNvSpPr/>
      </dsp:nvSpPr>
      <dsp:spPr>
        <a:xfrm>
          <a:off x="3679" y="446724"/>
          <a:ext cx="1410295" cy="401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Month 1</a:t>
          </a:r>
          <a:endParaRPr lang="en-US" sz="1100" kern="1200" dirty="0"/>
        </a:p>
      </dsp:txBody>
      <dsp:txXfrm>
        <a:off x="3679" y="446724"/>
        <a:ext cx="1410295" cy="401815"/>
      </dsp:txXfrm>
    </dsp:sp>
    <dsp:sp modelId="{88610184-FD24-4CEE-B81D-647A4618FAFF}">
      <dsp:nvSpPr>
        <dsp:cNvPr id="0" name=""/>
        <dsp:cNvSpPr/>
      </dsp:nvSpPr>
      <dsp:spPr>
        <a:xfrm>
          <a:off x="3679" y="848540"/>
          <a:ext cx="1410295" cy="1600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Campaign to register and attend New Member Orientation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Ack Pack (electronic STU/GSM)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3679" y="848540"/>
        <a:ext cx="1410295" cy="1600335"/>
      </dsp:txXfrm>
    </dsp:sp>
    <dsp:sp modelId="{CF734649-25B8-4A9F-B723-78197D7525FB}">
      <dsp:nvSpPr>
        <dsp:cNvPr id="0" name=""/>
        <dsp:cNvSpPr/>
      </dsp:nvSpPr>
      <dsp:spPr>
        <a:xfrm>
          <a:off x="1611415" y="446724"/>
          <a:ext cx="1410295" cy="401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Month 2</a:t>
          </a:r>
          <a:endParaRPr lang="en-US" sz="1100" kern="1200" dirty="0"/>
        </a:p>
      </dsp:txBody>
      <dsp:txXfrm>
        <a:off x="1611415" y="446724"/>
        <a:ext cx="1410295" cy="401815"/>
      </dsp:txXfrm>
    </dsp:sp>
    <dsp:sp modelId="{DB91A548-A7D3-43DD-8E6C-E43EDD95BAFD}">
      <dsp:nvSpPr>
        <dsp:cNvPr id="0" name=""/>
        <dsp:cNvSpPr/>
      </dsp:nvSpPr>
      <dsp:spPr>
        <a:xfrm>
          <a:off x="1611415" y="848540"/>
          <a:ext cx="1410295" cy="1600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Thank You postcard to all new members</a:t>
          </a:r>
          <a:endParaRPr lang="en-US" sz="1100" kern="1200" dirty="0"/>
        </a:p>
      </dsp:txBody>
      <dsp:txXfrm>
        <a:off x="1611415" y="848540"/>
        <a:ext cx="1410295" cy="1600335"/>
      </dsp:txXfrm>
    </dsp:sp>
    <dsp:sp modelId="{243D7645-3412-45B8-A33E-A39B15D3916E}">
      <dsp:nvSpPr>
        <dsp:cNvPr id="0" name=""/>
        <dsp:cNvSpPr/>
      </dsp:nvSpPr>
      <dsp:spPr>
        <a:xfrm>
          <a:off x="3219152" y="446724"/>
          <a:ext cx="1410295" cy="401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Month 4</a:t>
          </a:r>
          <a:endParaRPr lang="en-US" sz="1100" kern="1200" dirty="0"/>
        </a:p>
      </dsp:txBody>
      <dsp:txXfrm>
        <a:off x="3219152" y="446724"/>
        <a:ext cx="1410295" cy="401815"/>
      </dsp:txXfrm>
    </dsp:sp>
    <dsp:sp modelId="{E85FA919-FEB3-49E0-995B-6E0A538CCEB8}">
      <dsp:nvSpPr>
        <dsp:cNvPr id="0" name=""/>
        <dsp:cNvSpPr/>
      </dsp:nvSpPr>
      <dsp:spPr>
        <a:xfrm>
          <a:off x="3219152" y="848540"/>
          <a:ext cx="1410295" cy="1600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Identify members that didn’t log into myIEEE or their IEEE Account</a:t>
          </a:r>
          <a:endParaRPr lang="en-US" sz="1100" kern="1200" dirty="0"/>
        </a:p>
      </dsp:txBody>
      <dsp:txXfrm>
        <a:off x="3219152" y="848540"/>
        <a:ext cx="1410295" cy="1600335"/>
      </dsp:txXfrm>
    </dsp:sp>
    <dsp:sp modelId="{7F66C06C-D760-4D2C-BD16-84E79477EA12}">
      <dsp:nvSpPr>
        <dsp:cNvPr id="0" name=""/>
        <dsp:cNvSpPr/>
      </dsp:nvSpPr>
      <dsp:spPr>
        <a:xfrm>
          <a:off x="4826889" y="446724"/>
          <a:ext cx="1410295" cy="401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Month 6</a:t>
          </a:r>
          <a:endParaRPr lang="en-US" sz="1100" kern="1200" dirty="0"/>
        </a:p>
      </dsp:txBody>
      <dsp:txXfrm>
        <a:off x="4826889" y="446724"/>
        <a:ext cx="1410295" cy="401815"/>
      </dsp:txXfrm>
    </dsp:sp>
    <dsp:sp modelId="{DA586D0A-691E-4C7C-ABC3-86DED5854718}">
      <dsp:nvSpPr>
        <dsp:cNvPr id="0" name=""/>
        <dsp:cNvSpPr/>
      </dsp:nvSpPr>
      <dsp:spPr>
        <a:xfrm>
          <a:off x="4826889" y="848540"/>
          <a:ext cx="1410295" cy="1600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Mailing with gift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MGM</a:t>
          </a:r>
          <a:endParaRPr lang="en-US" sz="1100" kern="1200" dirty="0"/>
        </a:p>
      </dsp:txBody>
      <dsp:txXfrm>
        <a:off x="4826889" y="848540"/>
        <a:ext cx="1410295" cy="1600335"/>
      </dsp:txXfrm>
    </dsp:sp>
    <dsp:sp modelId="{E08EF3CB-86EA-4278-80F1-5DCB278E0A8C}">
      <dsp:nvSpPr>
        <dsp:cNvPr id="0" name=""/>
        <dsp:cNvSpPr/>
      </dsp:nvSpPr>
      <dsp:spPr>
        <a:xfrm>
          <a:off x="6434625" y="446724"/>
          <a:ext cx="1410295" cy="401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New Membership Year</a:t>
          </a:r>
          <a:endParaRPr lang="en-US" sz="1100" kern="1200" dirty="0"/>
        </a:p>
      </dsp:txBody>
      <dsp:txXfrm>
        <a:off x="6434625" y="446724"/>
        <a:ext cx="1410295" cy="401815"/>
      </dsp:txXfrm>
    </dsp:sp>
    <dsp:sp modelId="{FFBBEFFD-1A71-430B-BE17-940285AAF73F}">
      <dsp:nvSpPr>
        <dsp:cNvPr id="0" name=""/>
        <dsp:cNvSpPr/>
      </dsp:nvSpPr>
      <dsp:spPr>
        <a:xfrm>
          <a:off x="6434625" y="848540"/>
          <a:ext cx="1410295" cy="1600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Congrats on 1 yr and reasons to renew communication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Satisfaction Survey</a:t>
          </a:r>
          <a:endParaRPr lang="en-US" sz="1100" kern="1200" dirty="0"/>
        </a:p>
      </dsp:txBody>
      <dsp:txXfrm>
        <a:off x="6434625" y="848540"/>
        <a:ext cx="1410295" cy="1600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CE6D4-604E-477F-9A74-0D57371C478D}">
      <dsp:nvSpPr>
        <dsp:cNvPr id="0" name=""/>
        <dsp:cNvSpPr/>
      </dsp:nvSpPr>
      <dsp:spPr>
        <a:xfrm>
          <a:off x="11423" y="-363027"/>
          <a:ext cx="2007326" cy="726055"/>
        </a:xfrm>
        <a:prstGeom prst="rect">
          <a:avLst/>
        </a:prstGeom>
        <a:solidFill>
          <a:srgbClr val="52A93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2A93A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MD Volunteer Support</a:t>
          </a:r>
          <a:endParaRPr lang="en-US" sz="1600" b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11423" y="-363027"/>
        <a:ext cx="2007326" cy="726055"/>
      </dsp:txXfrm>
    </dsp:sp>
    <dsp:sp modelId="{58107F08-0CEE-4A83-A17E-24130F9A1102}">
      <dsp:nvSpPr>
        <dsp:cNvPr id="0" name=""/>
        <dsp:cNvSpPr/>
      </dsp:nvSpPr>
      <dsp:spPr>
        <a:xfrm>
          <a:off x="9036" y="363027"/>
          <a:ext cx="2012100" cy="3340509"/>
        </a:xfrm>
        <a:prstGeom prst="rect">
          <a:avLst/>
        </a:prstGeom>
        <a:solidFill>
          <a:srgbClr val="52A93A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2A93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Outreach, coordination and collaboration with: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Regional MD Chairs 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Section MD Officers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Section Chairs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Region meeting/ committee participation</a:t>
          </a:r>
          <a:endParaRPr lang="en-US" sz="1400" kern="1200" dirty="0">
            <a:solidFill>
              <a:srgbClr val="000000"/>
            </a:solidFill>
            <a:latin typeface="Verdana"/>
            <a:ea typeface="+mn-ea"/>
            <a:cs typeface="+mn-cs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>
            <a:solidFill>
              <a:srgbClr val="000000"/>
            </a:solidFill>
            <a:latin typeface="Verdana"/>
            <a:ea typeface="+mn-ea"/>
            <a:cs typeface="+mn-cs"/>
          </a:endParaRPr>
        </a:p>
      </dsp:txBody>
      <dsp:txXfrm>
        <a:off x="9036" y="363027"/>
        <a:ext cx="2012100" cy="3340509"/>
      </dsp:txXfrm>
    </dsp:sp>
    <dsp:sp modelId="{60AEA5EF-0E47-48B4-9BDD-9F20C2AB6826}">
      <dsp:nvSpPr>
        <dsp:cNvPr id="0" name=""/>
        <dsp:cNvSpPr/>
      </dsp:nvSpPr>
      <dsp:spPr>
        <a:xfrm>
          <a:off x="2277395" y="-363027"/>
          <a:ext cx="2007326" cy="726055"/>
        </a:xfrm>
        <a:prstGeom prst="rect">
          <a:avLst/>
        </a:prstGeom>
        <a:solidFill>
          <a:srgbClr val="005582">
            <a:lumMod val="60000"/>
            <a:lumOff val="40000"/>
          </a:srgbClr>
        </a:solidFill>
        <a:ln w="25400" cap="flat" cmpd="sng" algn="ctr">
          <a:solidFill>
            <a:srgbClr val="005582">
              <a:lumMod val="60000"/>
              <a:lumOff val="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1600" b="1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List/Lead Development</a:t>
          </a:r>
          <a:endParaRPr lang="en-US" sz="1600" b="1" kern="1200" dirty="0">
            <a:solidFill>
              <a:srgbClr val="000000"/>
            </a:solidFill>
            <a:latin typeface="Verdana"/>
            <a:ea typeface="+mn-ea"/>
            <a:cs typeface="+mn-cs"/>
          </a:endParaRPr>
        </a:p>
      </dsp:txBody>
      <dsp:txXfrm>
        <a:off x="2277395" y="-363027"/>
        <a:ext cx="2007326" cy="726055"/>
      </dsp:txXfrm>
    </dsp:sp>
    <dsp:sp modelId="{CF2B06D3-0EE5-4EB0-B647-8BF9A8FAA768}">
      <dsp:nvSpPr>
        <dsp:cNvPr id="0" name=""/>
        <dsp:cNvSpPr/>
      </dsp:nvSpPr>
      <dsp:spPr>
        <a:xfrm>
          <a:off x="2275008" y="363027"/>
          <a:ext cx="2012100" cy="3340509"/>
        </a:xfrm>
        <a:prstGeom prst="rect">
          <a:avLst/>
        </a:prstGeom>
        <a:solidFill>
          <a:srgbClr val="005582">
            <a:lumMod val="20000"/>
            <a:lumOff val="80000"/>
            <a:alpha val="90000"/>
          </a:srgbClr>
        </a:solidFill>
        <a:ln w="25400" cap="flat" cmpd="sng" algn="ctr">
          <a:solidFill>
            <a:srgbClr val="005582">
              <a:lumMod val="20000"/>
              <a:lumOff val="80000"/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E-mail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Online advertising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Social media/viral programs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IEEE-USA MGM Pilot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2275008" y="363027"/>
        <a:ext cx="2012100" cy="3340509"/>
      </dsp:txXfrm>
    </dsp:sp>
    <dsp:sp modelId="{39F6F0CE-168A-4AC1-B45F-2EF7DD88EC08}">
      <dsp:nvSpPr>
        <dsp:cNvPr id="0" name=""/>
        <dsp:cNvSpPr/>
      </dsp:nvSpPr>
      <dsp:spPr>
        <a:xfrm>
          <a:off x="4543366" y="-363027"/>
          <a:ext cx="2007326" cy="726055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4763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Events and Conferences</a:t>
          </a:r>
          <a:endParaRPr lang="en-US" sz="1600" b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4543366" y="-363027"/>
        <a:ext cx="2007326" cy="726055"/>
      </dsp:txXfrm>
    </dsp:sp>
    <dsp:sp modelId="{B689DE37-45CD-4AB9-BEB2-FC62BEF41375}">
      <dsp:nvSpPr>
        <dsp:cNvPr id="0" name=""/>
        <dsp:cNvSpPr/>
      </dsp:nvSpPr>
      <dsp:spPr>
        <a:xfrm>
          <a:off x="4540979" y="363027"/>
          <a:ext cx="2012100" cy="3340509"/>
        </a:xfrm>
        <a:prstGeom prst="rect">
          <a:avLst/>
        </a:prstGeom>
        <a:solidFill>
          <a:srgbClr val="000000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Metro Area Workshops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Large Society conferences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Industry conferences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Meeting &amp; Conference Management Collaboration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4540979" y="363027"/>
        <a:ext cx="2012100" cy="3340509"/>
      </dsp:txXfrm>
    </dsp:sp>
    <dsp:sp modelId="{55D8755F-E31B-4B05-9F01-15BE7A3DC6B3}">
      <dsp:nvSpPr>
        <dsp:cNvPr id="0" name=""/>
        <dsp:cNvSpPr/>
      </dsp:nvSpPr>
      <dsp:spPr>
        <a:xfrm>
          <a:off x="6809337" y="-363027"/>
          <a:ext cx="2007326" cy="726055"/>
        </a:xfrm>
        <a:prstGeom prst="rect">
          <a:avLst/>
        </a:prstGeom>
        <a:solidFill>
          <a:srgbClr val="6C052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C052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Affinity Marketing Partnerships</a:t>
          </a:r>
          <a:endParaRPr lang="en-US" sz="1600" b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6809337" y="-363027"/>
        <a:ext cx="2007326" cy="726055"/>
      </dsp:txXfrm>
    </dsp:sp>
    <dsp:sp modelId="{B57439EB-1679-4C4F-8E88-12EB127C8164}">
      <dsp:nvSpPr>
        <dsp:cNvPr id="0" name=""/>
        <dsp:cNvSpPr/>
      </dsp:nvSpPr>
      <dsp:spPr>
        <a:xfrm>
          <a:off x="6815987" y="357883"/>
          <a:ext cx="2012100" cy="3340509"/>
        </a:xfrm>
        <a:prstGeom prst="rect">
          <a:avLst/>
        </a:prstGeom>
        <a:solidFill>
          <a:srgbClr val="6C0521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C052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IEEE Products</a:t>
          </a:r>
          <a:endParaRPr lang="en-U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Non-IEEE Products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Joint membership</a:t>
          </a:r>
          <a:r>
            <a:rPr lang="en-US" sz="1400" kern="1200" baseline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</a:t>
          </a: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agreements</a:t>
          </a:r>
        </a:p>
      </dsp:txBody>
      <dsp:txXfrm>
        <a:off x="6815987" y="357883"/>
        <a:ext cx="2012100" cy="3340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6C88C-975F-4F02-A43D-5734D014715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22C67-5182-4635-948F-04ACC6B5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64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B7665-A281-43F9-88FE-97A8521BA312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8C351-E396-413F-AD94-5FD873735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A54C-15D4-9240-8562-B9A40EF211EB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2AA5-3C49-2E42-8195-7332F437C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3407-65FC-FE4D-88F4-AEF403839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D185-C16F-1640-8DAC-102BF7935C96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7109-24EE-2347-96D6-102C90AEE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7901-D09E-C540-886C-A84B89EC06B5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D66E-442A-4A48-B266-9493CAB2F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A51E-2230-E643-98DA-6D8C23BE670E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5BB7-581E-8647-B3F0-DC585189A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83E5-B64E-4C42-86F1-FC250D09C402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72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02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9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87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B4B6E-EC62-4342-B221-ABA1A9ED2951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15931-FE1E-4CF6-92ED-80BAB10D3F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10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7D76B-A6CA-4836-8E81-C132A0911761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28805-76D0-40BB-B340-84D8B99248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19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99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7D76B-A6CA-4836-8E81-C132A0911761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28805-76D0-40BB-B340-84D8B99248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84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33BC-4EEF-40F9-9358-B19DECED439C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2F05A-2DB8-4803-8995-A73102237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4984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B4B6E-EC62-4342-B221-ABA1A9ED2951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15931-FE1E-4CF6-92ED-80BAB10D3F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59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5499F-03CE-40D0-AE5D-18FBDC084B90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D482C-0E18-4EAD-85D0-1AD9697D3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99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D681F-885A-4179-A9D9-F33881C6B976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3C34-0321-41E3-9F32-82AB6EA8C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98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14E0F-BFD5-4AD5-8E2A-8A3BA0162B1E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A753-EC34-4909-AF61-48B18A834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ED65-8163-284B-A5F1-B9F57DC77EBC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A293-0598-674E-87F9-A3870D2D2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F00C8-119E-413A-BBAA-3AE56E3B84EA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52AE-EF6F-4572-A829-AA7AF8BCD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72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078F3-022E-4A53-A3AD-F9FDBD71AF36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1C43-508A-4648-8DCA-B81B0EB6FE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93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5F41F-CDC6-4FE8-972F-3AB4AB13A0EB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BE751-14E5-4059-9320-55656E7749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64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3AAA3-C300-487A-AB1B-061124B55CE8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342CC-C3EE-4FD9-A871-B955F08BBB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47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C60BB-A6CE-44A3-A65B-8A91CD0D84E6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EC91C-3E78-4679-AB30-D9BEF6582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33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03106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42695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355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F66B-E128-9D4F-AC2D-96A590684299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B17E-ADF1-CA40-ACD9-D24AF83AC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BC4B-18FA-4641-AED3-09167062A95C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CE97-1E5D-3942-9893-29D29393C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F150-A3C3-104C-9179-59C0B0DE31A3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6ACD-EA72-FB41-82BD-66EB6B61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E583-60AA-884C-A5CE-BF1B865B6032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D3A5-9708-8F4C-8053-5C6766873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2EE6-F228-A848-AAD6-425DE94CF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3956-5BF0-9741-A8A0-EC870CD029F6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27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 defTabSz="914400">
              <a:defRPr/>
            </a:pPr>
            <a:fld id="{BC327580-3612-4655-850E-7836418D1E6D}" type="datetime1">
              <a:rPr lang="en-US">
                <a:latin typeface="Arial" charset="0"/>
                <a:ea typeface="ＭＳ Ｐゴシック" pitchFamily="34" charset="-128"/>
              </a:rPr>
              <a:pPr defTabSz="914400">
                <a:defRPr/>
              </a:pPr>
              <a:t>11/13/2014</a:t>
            </a:fld>
            <a:endParaRPr lang="en-US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 defTabSz="914400">
              <a:defRPr/>
            </a:pPr>
            <a:fld id="{5658E248-B989-4003-B7DC-E469ADF28A67}" type="slidenum">
              <a:rPr lang="en-US">
                <a:latin typeface="Arial" charset="0"/>
                <a:ea typeface="ＭＳ Ｐゴシック" pitchFamily="34" charset="-128"/>
              </a:rPr>
              <a:pPr defTabSz="914400">
                <a:defRPr/>
              </a:pPr>
              <a:t>‹#›</a:t>
            </a:fld>
            <a:endParaRPr lang="en-US" dirty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054" name="Picture 7" descr="IEEE_TAG_BLUE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210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9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 defTabSz="914400">
              <a:defRPr/>
            </a:pPr>
            <a:fld id="{762B8C44-C730-4743-83B0-636E12BADC30}" type="datetime1">
              <a:rPr lang="en-US">
                <a:latin typeface="Arial" charset="0"/>
                <a:ea typeface="ＭＳ Ｐゴシック" pitchFamily="34" charset="-128"/>
              </a:rPr>
              <a:pPr defTabSz="914400">
                <a:defRPr/>
              </a:pPr>
              <a:t>11/13/2014</a:t>
            </a:fld>
            <a:endParaRPr lang="en-US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 defTabSz="914400">
              <a:defRPr/>
            </a:pPr>
            <a:fld id="{C5F98130-2D10-4759-9ED7-2E0D2130C02D}" type="slidenum">
              <a:rPr lang="en-US">
                <a:latin typeface="Arial" charset="0"/>
                <a:ea typeface="ＭＳ Ｐゴシック" pitchFamily="34" charset="-128"/>
              </a:rPr>
              <a:pPr defTabSz="914400">
                <a:defRPr/>
              </a:pPr>
              <a:t>‹#›</a:t>
            </a:fld>
            <a:endParaRPr lang="en-US" dirty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79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hyperlink" Target="http://www.clker.com/clipart-10104.html" TargetMode="Externa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4B818F6-E4CF-F44F-9546-9E645745843E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2611" y="3157538"/>
            <a:ext cx="8486273" cy="765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Region 3 – First Year Member Experience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450850" y="4165600"/>
            <a:ext cx="7908925" cy="4302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solidFill>
                  <a:schemeClr val="bg1"/>
                </a:solidFill>
                <a:latin typeface="Verdana" charset="0"/>
                <a:cs typeface="Verdana" charset="0"/>
              </a:rPr>
              <a:t>November 13, </a:t>
            </a:r>
            <a:r>
              <a:rPr lang="en-US" dirty="0" smtClean="0">
                <a:solidFill>
                  <a:schemeClr val="bg1"/>
                </a:solidFill>
                <a:latin typeface="Verdana" charset="0"/>
                <a:cs typeface="Verdana" charset="0"/>
              </a:rPr>
              <a:t>2014	</a:t>
            </a:r>
            <a:endParaRPr lang="en-US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2913" y="4887913"/>
            <a:ext cx="7916862" cy="377825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Presented by:  Lee Stogner</a:t>
            </a:r>
          </a:p>
          <a:p>
            <a:r>
              <a:rPr lang="en-US" dirty="0" smtClean="0">
                <a:latin typeface="Verdana" charset="0"/>
              </a:rPr>
              <a:t>IEEE Membership Volunteer	l.stogner@ieee.org	864-360-9415</a:t>
            </a:r>
            <a:endParaRPr lang="en-US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6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788A271-CA8C-6248-994B-30B5CA32ECA7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Summary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189831" y="1002715"/>
            <a:ext cx="8622630" cy="4580021"/>
          </a:xfrm>
        </p:spPr>
        <p:txBody>
          <a:bodyPr/>
          <a:lstStyle/>
          <a:p>
            <a:pPr marL="0" indent="0">
              <a:buNone/>
            </a:pPr>
            <a:endParaRPr lang="en-US" sz="2200" dirty="0" smtClean="0">
              <a:latin typeface="Verdana" charset="0"/>
            </a:endParaRPr>
          </a:p>
          <a:p>
            <a:r>
              <a:rPr lang="en-US" dirty="0" smtClean="0">
                <a:latin typeface="Verdana" charset="0"/>
              </a:rPr>
              <a:t>Build the local team and leverage its power</a:t>
            </a:r>
          </a:p>
        </p:txBody>
      </p:sp>
      <p:pic>
        <p:nvPicPr>
          <p:cNvPr id="2050" name="Picture 2" descr="C:\Lee's Library\IEEE\E-Conf Committ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99" y="2159334"/>
            <a:ext cx="5596021" cy="41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788A271-CA8C-6248-994B-30B5CA32ECA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Why are we here ?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718427"/>
            <a:ext cx="8326438" cy="4389437"/>
          </a:xfrm>
        </p:spPr>
        <p:txBody>
          <a:bodyPr/>
          <a:lstStyle/>
          <a:p>
            <a:r>
              <a:rPr lang="en-US" sz="2200" dirty="0" smtClean="0">
                <a:latin typeface="Verdana" charset="0"/>
              </a:rPr>
              <a:t>To ensure that new members completely understand the value of IEEE</a:t>
            </a:r>
          </a:p>
          <a:p>
            <a:r>
              <a:rPr lang="en-US" sz="2200" dirty="0" smtClean="0">
                <a:latin typeface="Verdana" charset="0"/>
              </a:rPr>
              <a:t>To help them find a professional home</a:t>
            </a:r>
          </a:p>
          <a:p>
            <a:r>
              <a:rPr lang="en-US" sz="2200" dirty="0" smtClean="0">
                <a:latin typeface="Verdana" charset="0"/>
              </a:rPr>
              <a:t>To help members network within the IEEE community</a:t>
            </a:r>
          </a:p>
          <a:p>
            <a:r>
              <a:rPr lang="en-US" sz="2200" dirty="0" smtClean="0">
                <a:latin typeface="Verdana" charset="0"/>
              </a:rPr>
              <a:t>Help with personal growth and identify IEEE alignment</a:t>
            </a:r>
          </a:p>
          <a:p>
            <a:r>
              <a:rPr lang="en-US" sz="2200" dirty="0" smtClean="0">
                <a:latin typeface="Verdana" charset="0"/>
              </a:rPr>
              <a:t>Identify and link with a mentor</a:t>
            </a:r>
          </a:p>
          <a:p>
            <a:r>
              <a:rPr lang="en-US" sz="2200" dirty="0" smtClean="0">
                <a:latin typeface="Verdana" charset="0"/>
              </a:rPr>
              <a:t>To help advance technology for humanity</a:t>
            </a:r>
          </a:p>
          <a:p>
            <a:r>
              <a:rPr lang="en-US" sz="2200" dirty="0" smtClean="0">
                <a:latin typeface="Verdana" charset="0"/>
              </a:rPr>
              <a:t>To grow the IEEE</a:t>
            </a:r>
          </a:p>
          <a:p>
            <a:endParaRPr lang="en-US" dirty="0" smtClean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0"/>
          <p:cNvSpPr txBox="1">
            <a:spLocks/>
          </p:cNvSpPr>
          <p:nvPr/>
        </p:nvSpPr>
        <p:spPr>
          <a:xfrm>
            <a:off x="7162800" y="0"/>
            <a:ext cx="1066800" cy="3651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0000"/>
              <a:defRPr/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Slide </a:t>
            </a:r>
            <a:fld id="{E1922F3A-541C-49DF-8A8C-09E57ACF2843}" type="slidenum">
              <a:rPr lang="en-US" sz="140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80000"/>
                <a:defRPr/>
              </a:pPr>
              <a:t>3</a:t>
            </a:fld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7413" name="Picture 2" descr="http://farm4.static.flickr.com/3036/2745026894_7ea13a2f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705" y="1564103"/>
            <a:ext cx="6491708" cy="4868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52400" y="3810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0000"/>
              <a:defRPr/>
            </a:pPr>
            <a:r>
              <a:rPr lang="en-GB" sz="2400" b="1" dirty="0">
                <a:solidFill>
                  <a:schemeClr val="bg1"/>
                </a:solidFill>
              </a:rPr>
              <a:t>Recall your 1</a:t>
            </a:r>
            <a:r>
              <a:rPr lang="en-GB" sz="2400" b="1" baseline="30000" dirty="0">
                <a:solidFill>
                  <a:schemeClr val="bg1"/>
                </a:solidFill>
              </a:rPr>
              <a:t>st</a:t>
            </a:r>
            <a:r>
              <a:rPr lang="en-GB" sz="2400" b="1" dirty="0">
                <a:solidFill>
                  <a:schemeClr val="bg1"/>
                </a:solidFill>
              </a:rPr>
              <a:t> experience at a large train station...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0000"/>
              <a:defRPr/>
            </a:pPr>
            <a:endParaRPr lang="en-US" sz="2400" b="1" kern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6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7" name="Straight Connector 24"/>
          <p:cNvCxnSpPr>
            <a:cxnSpLocks noChangeShapeType="1"/>
          </p:cNvCxnSpPr>
          <p:nvPr/>
        </p:nvCxnSpPr>
        <p:spPr bwMode="auto">
          <a:xfrm>
            <a:off x="76200" y="1752600"/>
            <a:ext cx="723900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152400" y="3810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0000"/>
              <a:defRPr/>
            </a:pPr>
            <a:r>
              <a:rPr lang="en-US" sz="2400" b="1" u="sng" kern="0" dirty="0">
                <a:solidFill>
                  <a:schemeClr val="bg1"/>
                </a:solidFill>
                <a:latin typeface="+mn-lt"/>
              </a:rPr>
              <a:t>Total Attrition</a:t>
            </a:r>
            <a:r>
              <a:rPr lang="en-US" sz="2400" b="1" kern="0" dirty="0">
                <a:solidFill>
                  <a:schemeClr val="bg1"/>
                </a:solidFill>
                <a:latin typeface="+mn-lt"/>
              </a:rPr>
              <a:t> – Outflows, All </a:t>
            </a:r>
            <a:r>
              <a:rPr lang="en-US" sz="2400" b="1" kern="0" dirty="0" smtClean="0">
                <a:solidFill>
                  <a:schemeClr val="bg1"/>
                </a:solidFill>
                <a:latin typeface="+mn-lt"/>
              </a:rPr>
              <a:t>Grades</a:t>
            </a:r>
            <a:r>
              <a:rPr lang="en-US" sz="2400" b="1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kern="0" dirty="0" smtClean="0">
                <a:solidFill>
                  <a:schemeClr val="bg1"/>
                </a:solidFill>
                <a:latin typeface="+mn-lt"/>
              </a:rPr>
              <a:t>in a typical year</a:t>
            </a:r>
            <a:endParaRPr lang="en-US" sz="2400" b="1" kern="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026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613339"/>
              </p:ext>
            </p:extLst>
          </p:nvPr>
        </p:nvGraphicFramePr>
        <p:xfrm>
          <a:off x="1447800" y="1560094"/>
          <a:ext cx="62484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imgW="6248942" imgH="4950381" progId="Excel.Chart.8">
                  <p:embed/>
                </p:oleObj>
              </mc:Choice>
              <mc:Fallback>
                <p:oleObj r:id="rId3" imgW="6248942" imgH="495038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60094"/>
                        <a:ext cx="6248400" cy="495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4" descr="Thestructorr Magnifying Glass Clip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475" y="-26041350"/>
            <a:ext cx="952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6" descr="Thestructorr Magnifying Glass Clip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475" y="-26041350"/>
            <a:ext cx="952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8" descr="Thestructorr Magnifying Glass Clip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475" y="-26041350"/>
            <a:ext cx="952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" descr="Thestructorr Magnifying Glass Clipart">
            <a:hlinkClick r:id="rId5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475" y="-26041350"/>
            <a:ext cx="2857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212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788A271-CA8C-6248-994B-30B5CA32ECA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The IEEE Membership Challenge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718427"/>
            <a:ext cx="8326438" cy="4389437"/>
          </a:xfrm>
        </p:spPr>
        <p:txBody>
          <a:bodyPr/>
          <a:lstStyle/>
          <a:p>
            <a:r>
              <a:rPr lang="en-US" sz="2200" dirty="0" smtClean="0">
                <a:latin typeface="Verdana" charset="0"/>
              </a:rPr>
              <a:t>The IEEE does a great job in getting new members</a:t>
            </a:r>
          </a:p>
          <a:p>
            <a:r>
              <a:rPr lang="en-US" sz="2200" dirty="0" smtClean="0">
                <a:latin typeface="Verdana" charset="0"/>
              </a:rPr>
              <a:t>We just lose too many in the first, second, third and forth years</a:t>
            </a:r>
          </a:p>
          <a:p>
            <a:r>
              <a:rPr lang="en-US" sz="2200" dirty="0">
                <a:latin typeface="Verdana" charset="0"/>
              </a:rPr>
              <a:t>The attrition is basically the same whether you pick any three years since 2000</a:t>
            </a:r>
          </a:p>
          <a:p>
            <a:r>
              <a:rPr lang="en-US" sz="2200" dirty="0" smtClean="0">
                <a:latin typeface="Verdana" charset="0"/>
              </a:rPr>
              <a:t>If we could do a better job in the early years, we could grow by 5% - 10% per year</a:t>
            </a:r>
          </a:p>
          <a:p>
            <a:r>
              <a:rPr lang="en-US" sz="2200" dirty="0" smtClean="0">
                <a:latin typeface="Verdana" charset="0"/>
              </a:rPr>
              <a:t>Region 3 could double our size if each one of us signed up one new member, but we would still need to keep them</a:t>
            </a:r>
          </a:p>
          <a:p>
            <a:endParaRPr lang="en-US" dirty="0" smtClean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788A271-CA8C-6248-994B-30B5CA32ECA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What do we do ?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264696" y="1549985"/>
            <a:ext cx="8622630" cy="4389437"/>
          </a:xfrm>
        </p:spPr>
        <p:txBody>
          <a:bodyPr/>
          <a:lstStyle/>
          <a:p>
            <a:r>
              <a:rPr lang="en-US" sz="2200" dirty="0" smtClean="0">
                <a:latin typeface="Verdana" charset="0"/>
              </a:rPr>
              <a:t>Let’s do a survey</a:t>
            </a:r>
          </a:p>
          <a:p>
            <a:r>
              <a:rPr lang="en-US" sz="2200" dirty="0" smtClean="0">
                <a:latin typeface="Verdana" charset="0"/>
              </a:rPr>
              <a:t>We have done lots of survey’s.  We know our audience. People leave the IEEE because they don’t hear or understand our value against what they value for their time or money.</a:t>
            </a:r>
          </a:p>
          <a:p>
            <a:r>
              <a:rPr lang="en-US" sz="2200" dirty="0" smtClean="0">
                <a:latin typeface="Verdana" charset="0"/>
              </a:rPr>
              <a:t>We can automate ourselves out of the problem</a:t>
            </a:r>
          </a:p>
          <a:p>
            <a:r>
              <a:rPr lang="en-US" sz="2200" dirty="0" smtClean="0">
                <a:latin typeface="Verdana" charset="0"/>
              </a:rPr>
              <a:t>We can tell the one MD Chair in each Section / Chapter to work harder</a:t>
            </a:r>
          </a:p>
          <a:p>
            <a:r>
              <a:rPr lang="en-US" sz="2200" dirty="0" smtClean="0">
                <a:latin typeface="Verdana" charset="0"/>
              </a:rPr>
              <a:t>Or, we can build a balanced Staff / Volunteer team backup up by tools, incentives, training, local support and a synchronized plan</a:t>
            </a:r>
          </a:p>
          <a:p>
            <a:endParaRPr lang="en-US" sz="2200" dirty="0" smtClean="0">
              <a:latin typeface="Verdana" charset="0"/>
            </a:endParaRPr>
          </a:p>
          <a:p>
            <a:endParaRPr lang="en-US" dirty="0" smtClean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39212"/>
            <a:ext cx="8326438" cy="1076325"/>
          </a:xfrm>
        </p:spPr>
        <p:txBody>
          <a:bodyPr/>
          <a:lstStyle/>
          <a:p>
            <a:r>
              <a:rPr lang="en-US" dirty="0" smtClean="0"/>
              <a:t>The Technical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085828"/>
              </p:ext>
            </p:extLst>
          </p:nvPr>
        </p:nvGraphicFramePr>
        <p:xfrm>
          <a:off x="685800" y="2667000"/>
          <a:ext cx="7848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 bwMode="auto">
          <a:xfrm>
            <a:off x="685800" y="1752600"/>
            <a:ext cx="1447800" cy="129540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tabLst/>
            </a:pPr>
            <a:endParaRPr lang="en-US" sz="1800" dirty="0" smtClean="0">
              <a:ea typeface="MS PGothic" pitchFamily="34" charset="-128"/>
            </a:endParaRP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Current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762000" y="5029200"/>
            <a:ext cx="7620000" cy="1066800"/>
          </a:xfrm>
          <a:prstGeom prst="rightArrow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Ongoing monthly communication: Benefits Bulletin, WNFS, The Institute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2743200" y="1752600"/>
            <a:ext cx="5410200" cy="129540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Going Forward</a:t>
            </a:r>
          </a:p>
        </p:txBody>
      </p:sp>
    </p:spTree>
    <p:extLst>
      <p:ext uri="{BB962C8B-B14F-4D97-AF65-F5344CB8AC3E}">
        <p14:creationId xmlns:p14="http://schemas.microsoft.com/office/powerpoint/2010/main" val="367054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788A271-CA8C-6248-994B-30B5CA32ECA7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The Human Touch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264696" y="1670301"/>
            <a:ext cx="8622630" cy="4389437"/>
          </a:xfrm>
        </p:spPr>
        <p:txBody>
          <a:bodyPr/>
          <a:lstStyle/>
          <a:p>
            <a:r>
              <a:rPr lang="en-US" sz="2200" dirty="0" smtClean="0">
                <a:latin typeface="Verdana" charset="0"/>
              </a:rPr>
              <a:t>Using service organizations as a benchmark, develop a local Section / Chapter team that can,</a:t>
            </a:r>
          </a:p>
          <a:p>
            <a:pPr lvl="1"/>
            <a:r>
              <a:rPr lang="en-US" sz="1800" dirty="0" smtClean="0">
                <a:latin typeface="Verdana" charset="0"/>
              </a:rPr>
              <a:t>Immediately welcome new members with a local phone call and invitation to the next meeting</a:t>
            </a:r>
          </a:p>
          <a:p>
            <a:pPr lvl="1"/>
            <a:r>
              <a:rPr lang="en-US" sz="1800" dirty="0" smtClean="0">
                <a:latin typeface="Verdana" charset="0"/>
              </a:rPr>
              <a:t>Assume they know nothing about the IEEE and begin their education.  Leverage Staff supported communications.</a:t>
            </a:r>
          </a:p>
          <a:p>
            <a:pPr lvl="1"/>
            <a:r>
              <a:rPr lang="en-US" sz="1800" dirty="0" smtClean="0">
                <a:latin typeface="Verdana" charset="0"/>
              </a:rPr>
              <a:t>Find out what their interests are</a:t>
            </a:r>
          </a:p>
          <a:p>
            <a:pPr lvl="1"/>
            <a:r>
              <a:rPr lang="en-US" sz="1800" dirty="0" smtClean="0">
                <a:latin typeface="Verdana" charset="0"/>
              </a:rPr>
              <a:t>At the next meeting, introduce the new member to members that can “set an example” and share similar interests</a:t>
            </a:r>
          </a:p>
          <a:p>
            <a:pPr lvl="1"/>
            <a:r>
              <a:rPr lang="en-US" sz="1800" dirty="0" smtClean="0">
                <a:latin typeface="Verdana" charset="0"/>
              </a:rPr>
              <a:t>Find them a volunteer role</a:t>
            </a:r>
          </a:p>
          <a:p>
            <a:pPr lvl="1"/>
            <a:r>
              <a:rPr lang="en-US" sz="1800" dirty="0" smtClean="0">
                <a:latin typeface="Verdana" charset="0"/>
              </a:rPr>
              <a:t>Stay in touch and ask what can we do better</a:t>
            </a:r>
            <a:endParaRPr lang="en-US" sz="2200" dirty="0" smtClean="0">
              <a:latin typeface="Verdana" charset="0"/>
            </a:endParaRPr>
          </a:p>
          <a:p>
            <a:endParaRPr lang="en-US" dirty="0" smtClean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in sync with the IEEE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6254550" y="1666568"/>
            <a:ext cx="1600200" cy="45720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Tx/>
              <a:buAutoNum type="arabicPeriod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592" y="5779518"/>
            <a:ext cx="2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2013 - 2014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03183" y="5779518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2014</a:t>
            </a:r>
            <a:endParaRPr lang="en-US" sz="2400" b="1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67005938"/>
              </p:ext>
            </p:extLst>
          </p:nvPr>
        </p:nvGraphicFramePr>
        <p:xfrm>
          <a:off x="173408" y="1895168"/>
          <a:ext cx="8828088" cy="3340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eft Brace 8"/>
          <p:cNvSpPr/>
          <p:nvPr/>
        </p:nvSpPr>
        <p:spPr bwMode="auto">
          <a:xfrm rot="16200000">
            <a:off x="3320727" y="2371033"/>
            <a:ext cx="285751" cy="6580387"/>
          </a:xfrm>
          <a:prstGeom prst="leftBrace">
            <a:avLst>
              <a:gd name="adj1" fmla="val 18723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Tx/>
              <a:buAutoNum type="arabicPeriod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6200000">
            <a:off x="7867291" y="4656531"/>
            <a:ext cx="283464" cy="2011680"/>
          </a:xfrm>
          <a:prstGeom prst="leftBrace">
            <a:avLst>
              <a:gd name="adj1" fmla="val 18723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Tx/>
              <a:buAutoNum type="arabicPeriod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12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_presentation_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EEE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2020</TotalTime>
  <Words>535</Words>
  <Application>Microsoft Office PowerPoint</Application>
  <PresentationFormat>On-screen Show (4:3)</PresentationFormat>
  <Paragraphs>88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ieee_presentation_template</vt:lpstr>
      <vt:lpstr>IEEE_customSlides</vt:lpstr>
      <vt:lpstr>IEEE</vt:lpstr>
      <vt:lpstr>Microsoft Excel Chart</vt:lpstr>
      <vt:lpstr>Region 3 – First Year Member Experience</vt:lpstr>
      <vt:lpstr>Why are we here ?</vt:lpstr>
      <vt:lpstr>PowerPoint Presentation</vt:lpstr>
      <vt:lpstr>PowerPoint Presentation</vt:lpstr>
      <vt:lpstr>The IEEE Membership Challenge</vt:lpstr>
      <vt:lpstr>What do we do ?</vt:lpstr>
      <vt:lpstr>The Technical</vt:lpstr>
      <vt:lpstr>The Human Touch</vt:lpstr>
      <vt:lpstr>Stay in sync with the IEEE</vt:lpstr>
      <vt:lpstr>Summary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Lee2</cp:lastModifiedBy>
  <cp:revision>197</cp:revision>
  <cp:lastPrinted>2014-11-13T13:46:47Z</cp:lastPrinted>
  <dcterms:created xsi:type="dcterms:W3CDTF">2012-11-14T18:53:32Z</dcterms:created>
  <dcterms:modified xsi:type="dcterms:W3CDTF">2014-11-13T13:46:50Z</dcterms:modified>
</cp:coreProperties>
</file>